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47" r:id="rId2"/>
    <p:sldId id="352" r:id="rId3"/>
    <p:sldId id="353" r:id="rId4"/>
    <p:sldId id="357" r:id="rId5"/>
    <p:sldId id="343" r:id="rId6"/>
    <p:sldId id="344" r:id="rId7"/>
    <p:sldId id="354" r:id="rId8"/>
    <p:sldId id="355" r:id="rId9"/>
    <p:sldId id="356" r:id="rId10"/>
    <p:sldId id="358" r:id="rId11"/>
    <p:sldId id="346" r:id="rId12"/>
    <p:sldId id="348" r:id="rId13"/>
    <p:sldId id="351" r:id="rId14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C32A"/>
    <a:srgbClr val="005493"/>
    <a:srgbClr val="36479A"/>
    <a:srgbClr val="3D50AD"/>
    <a:srgbClr val="2C397D"/>
    <a:srgbClr val="0096C3"/>
    <a:srgbClr val="E1F9FF"/>
    <a:srgbClr val="3F0F49"/>
    <a:srgbClr val="551257"/>
    <a:srgbClr val="5B5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3" autoAdjust="0"/>
    <p:restoredTop sz="90050" autoAdjust="0"/>
  </p:normalViewPr>
  <p:slideViewPr>
    <p:cSldViewPr snapToGrid="0" snapToObjects="1">
      <p:cViewPr varScale="1">
        <p:scale>
          <a:sx n="102" d="100"/>
          <a:sy n="102" d="100"/>
        </p:scale>
        <p:origin x="960" y="125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3ADB807-781B-41AC-8C6B-3CE6FB38B2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B3806E2-DE62-4535-A97A-C3B4509036A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7ECA23-53EA-4FD5-9A9C-265570E6D348}" type="datetimeFigureOut">
              <a:rPr lang="fr-FR" smtClean="0"/>
              <a:t>30/06/2025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FD1513-E67D-4D41-8817-CD1E2C1292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A136B18-E973-482E-9367-4A0E34A307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3C21A-1AF8-4021-ACAE-F148182807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08429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90D123-AC22-40D2-BDF8-FC4E2A0E05F1}" type="datetimeFigureOut">
              <a:rPr lang="fr-FR" smtClean="0"/>
              <a:t>30/06/2025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161F1E-C3F3-4267-91DF-D16E3D357F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4549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nd ufr">
    <p:bg>
      <p:bgPr>
        <a:blipFill dpi="0" rotWithShape="1">
          <a:blip r:embed="rId2">
            <a:lum/>
          </a:blip>
          <a:srcRect/>
          <a:stretch>
            <a:fillRect l="1900" t="3000" r="1900" b="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7914AAA-D778-4DB9-BCD6-60123B44DF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43108" y="0"/>
            <a:ext cx="3100891" cy="739588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71964F8D-643E-4A6B-9439-9C57F6EA8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1513" y="3514073"/>
            <a:ext cx="5742538" cy="1086109"/>
          </a:xfrm>
          <a:ln>
            <a:noFill/>
          </a:ln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3560072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apositive de titre">
    <p:bg>
      <p:bgPr>
        <a:blipFill dpi="0" rotWithShape="1">
          <a:blip r:embed="rId2">
            <a:alphaModFix amt="50000"/>
            <a:lum/>
          </a:blip>
          <a:srcRect/>
          <a:stretch>
            <a:fillRect l="1900" t="3000" r="1900" b="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ctrTitle"/>
          </p:nvPr>
        </p:nvSpPr>
        <p:spPr>
          <a:xfrm>
            <a:off x="1136090" y="3514907"/>
            <a:ext cx="6513649" cy="1231952"/>
          </a:xfrm>
          <a:ln>
            <a:noFill/>
          </a:ln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33EE9D3-726D-4F4A-A0D4-ADFE87F1CD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43108" y="0"/>
            <a:ext cx="3100891" cy="73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97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eu_SVS">
    <p:bg>
      <p:bgPr>
        <a:gradFill>
          <a:gsLst>
            <a:gs pos="1000">
              <a:srgbClr val="005493">
                <a:alpha val="89804"/>
              </a:srgbClr>
            </a:gs>
            <a:gs pos="100000">
              <a:srgbClr val="005493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-131780" y="1533186"/>
            <a:ext cx="7776000" cy="1102519"/>
          </a:xfrm>
          <a:noFill/>
          <a:ln>
            <a:noFill/>
          </a:ln>
        </p:spPr>
        <p:txBody>
          <a:bodyPr rIns="90000">
            <a:normAutofit/>
          </a:bodyPr>
          <a:lstStyle>
            <a:lvl1pPr>
              <a:defRPr sz="3600">
                <a:solidFill>
                  <a:srgbClr val="551257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0"/>
          </p:nvPr>
        </p:nvSpPr>
        <p:spPr>
          <a:xfrm>
            <a:off x="1257937" y="3145632"/>
            <a:ext cx="6792857" cy="673894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  <a:latin typeface="Gotham Bold"/>
                <a:cs typeface="Gotham Bold"/>
              </a:defRPr>
            </a:lvl1pPr>
            <a:lvl2pPr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2pPr>
            <a:lvl3pPr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3pPr>
            <a:lvl4pPr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4pPr>
            <a:lvl5pPr marL="1828800" indent="0">
              <a:buNone/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19318D-52B5-46EA-A8A9-F1AAEC6750C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20955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6800" rtlCol="0" anchor="ctr"/>
          <a:lstStyle/>
          <a:p>
            <a:pPr algn="ctr"/>
            <a:endParaRPr lang="fr-FR"/>
          </a:p>
        </p:txBody>
      </p:sp>
      <p:sp>
        <p:nvSpPr>
          <p:cNvPr id="4" name="Parallélogramme 3">
            <a:extLst>
              <a:ext uri="{FF2B5EF4-FFF2-40B4-BE49-F238E27FC236}">
                <a16:creationId xmlns:a16="http://schemas.microsoft.com/office/drawing/2014/main" id="{6BF0989C-7D44-4542-B753-565BEFA1EA7D}"/>
              </a:ext>
            </a:extLst>
          </p:cNvPr>
          <p:cNvSpPr/>
          <p:nvPr userDrawn="1"/>
        </p:nvSpPr>
        <p:spPr>
          <a:xfrm>
            <a:off x="67456" y="1431560"/>
            <a:ext cx="7509308" cy="1415645"/>
          </a:xfrm>
          <a:custGeom>
            <a:avLst/>
            <a:gdLst>
              <a:gd name="connsiteX0" fmla="*/ 0 w 8050794"/>
              <a:gd name="connsiteY0" fmla="*/ 1291534 h 1291534"/>
              <a:gd name="connsiteX1" fmla="*/ 322884 w 8050794"/>
              <a:gd name="connsiteY1" fmla="*/ 0 h 1291534"/>
              <a:gd name="connsiteX2" fmla="*/ 8050794 w 8050794"/>
              <a:gd name="connsiteY2" fmla="*/ 0 h 1291534"/>
              <a:gd name="connsiteX3" fmla="*/ 7727911 w 8050794"/>
              <a:gd name="connsiteY3" fmla="*/ 1291534 h 1291534"/>
              <a:gd name="connsiteX4" fmla="*/ 0 w 8050794"/>
              <a:gd name="connsiteY4" fmla="*/ 1291534 h 1291534"/>
              <a:gd name="connsiteX0" fmla="*/ 0 w 7728506"/>
              <a:gd name="connsiteY0" fmla="*/ 1314019 h 1314019"/>
              <a:gd name="connsiteX1" fmla="*/ 596 w 7728506"/>
              <a:gd name="connsiteY1" fmla="*/ 0 h 1314019"/>
              <a:gd name="connsiteX2" fmla="*/ 7728506 w 7728506"/>
              <a:gd name="connsiteY2" fmla="*/ 0 h 1314019"/>
              <a:gd name="connsiteX3" fmla="*/ 7405623 w 7728506"/>
              <a:gd name="connsiteY3" fmla="*/ 1291534 h 1314019"/>
              <a:gd name="connsiteX4" fmla="*/ 0 w 7728506"/>
              <a:gd name="connsiteY4" fmla="*/ 1314019 h 13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28506" h="1314019">
                <a:moveTo>
                  <a:pt x="0" y="1314019"/>
                </a:moveTo>
                <a:cubicBezTo>
                  <a:pt x="199" y="876013"/>
                  <a:pt x="397" y="438006"/>
                  <a:pt x="596" y="0"/>
                </a:cubicBezTo>
                <a:lnTo>
                  <a:pt x="7728506" y="0"/>
                </a:lnTo>
                <a:lnTo>
                  <a:pt x="7405623" y="1291534"/>
                </a:lnTo>
                <a:lnTo>
                  <a:pt x="0" y="13140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126C83E-FD43-4661-9D01-3FE7351BB8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07848" y="-101007"/>
            <a:ext cx="3637609" cy="8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06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re et conten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élogramme 3">
            <a:extLst>
              <a:ext uri="{FF2B5EF4-FFF2-40B4-BE49-F238E27FC236}">
                <a16:creationId xmlns:a16="http://schemas.microsoft.com/office/drawing/2014/main" id="{856A7875-FD29-46D4-9061-E56CAC00199C}"/>
              </a:ext>
            </a:extLst>
          </p:cNvPr>
          <p:cNvSpPr/>
          <p:nvPr userDrawn="1"/>
        </p:nvSpPr>
        <p:spPr>
          <a:xfrm>
            <a:off x="-298" y="150019"/>
            <a:ext cx="7101187" cy="913210"/>
          </a:xfrm>
          <a:custGeom>
            <a:avLst/>
            <a:gdLst>
              <a:gd name="connsiteX0" fmla="*/ 0 w 7443788"/>
              <a:gd name="connsiteY0" fmla="*/ 913210 h 913210"/>
              <a:gd name="connsiteX1" fmla="*/ 285451 w 7443788"/>
              <a:gd name="connsiteY1" fmla="*/ 0 h 913210"/>
              <a:gd name="connsiteX2" fmla="*/ 7443788 w 7443788"/>
              <a:gd name="connsiteY2" fmla="*/ 0 h 913210"/>
              <a:gd name="connsiteX3" fmla="*/ 7158337 w 7443788"/>
              <a:gd name="connsiteY3" fmla="*/ 913210 h 913210"/>
              <a:gd name="connsiteX4" fmla="*/ 0 w 7443788"/>
              <a:gd name="connsiteY4" fmla="*/ 913210 h 913210"/>
              <a:gd name="connsiteX0" fmla="*/ 0 w 7172325"/>
              <a:gd name="connsiteY0" fmla="*/ 877491 h 913210"/>
              <a:gd name="connsiteX1" fmla="*/ 13988 w 7172325"/>
              <a:gd name="connsiteY1" fmla="*/ 0 h 913210"/>
              <a:gd name="connsiteX2" fmla="*/ 7172325 w 7172325"/>
              <a:gd name="connsiteY2" fmla="*/ 0 h 913210"/>
              <a:gd name="connsiteX3" fmla="*/ 6886874 w 7172325"/>
              <a:gd name="connsiteY3" fmla="*/ 913210 h 913210"/>
              <a:gd name="connsiteX4" fmla="*/ 0 w 7172325"/>
              <a:gd name="connsiteY4" fmla="*/ 877491 h 913210"/>
              <a:gd name="connsiteX0" fmla="*/ 14587 w 7158337"/>
              <a:gd name="connsiteY0" fmla="*/ 898923 h 913210"/>
              <a:gd name="connsiteX1" fmla="*/ 0 w 7158337"/>
              <a:gd name="connsiteY1" fmla="*/ 0 h 913210"/>
              <a:gd name="connsiteX2" fmla="*/ 7158337 w 7158337"/>
              <a:gd name="connsiteY2" fmla="*/ 0 h 913210"/>
              <a:gd name="connsiteX3" fmla="*/ 6872886 w 7158337"/>
              <a:gd name="connsiteY3" fmla="*/ 913210 h 913210"/>
              <a:gd name="connsiteX4" fmla="*/ 14587 w 7158337"/>
              <a:gd name="connsiteY4" fmla="*/ 898923 h 913210"/>
              <a:gd name="connsiteX0" fmla="*/ 0 w 7143750"/>
              <a:gd name="connsiteY0" fmla="*/ 898923 h 913210"/>
              <a:gd name="connsiteX1" fmla="*/ 42563 w 7143750"/>
              <a:gd name="connsiteY1" fmla="*/ 0 h 913210"/>
              <a:gd name="connsiteX2" fmla="*/ 7143750 w 7143750"/>
              <a:gd name="connsiteY2" fmla="*/ 0 h 913210"/>
              <a:gd name="connsiteX3" fmla="*/ 6858299 w 7143750"/>
              <a:gd name="connsiteY3" fmla="*/ 913210 h 913210"/>
              <a:gd name="connsiteX4" fmla="*/ 0 w 7143750"/>
              <a:gd name="connsiteY4" fmla="*/ 898923 h 913210"/>
              <a:gd name="connsiteX0" fmla="*/ 300 w 7101187"/>
              <a:gd name="connsiteY0" fmla="*/ 898923 h 913210"/>
              <a:gd name="connsiteX1" fmla="*/ 0 w 7101187"/>
              <a:gd name="connsiteY1" fmla="*/ 0 h 913210"/>
              <a:gd name="connsiteX2" fmla="*/ 7101187 w 7101187"/>
              <a:gd name="connsiteY2" fmla="*/ 0 h 913210"/>
              <a:gd name="connsiteX3" fmla="*/ 6815736 w 7101187"/>
              <a:gd name="connsiteY3" fmla="*/ 913210 h 913210"/>
              <a:gd name="connsiteX4" fmla="*/ 300 w 7101187"/>
              <a:gd name="connsiteY4" fmla="*/ 898923 h 913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1187" h="913210">
                <a:moveTo>
                  <a:pt x="300" y="898923"/>
                </a:moveTo>
                <a:lnTo>
                  <a:pt x="0" y="0"/>
                </a:lnTo>
                <a:lnTo>
                  <a:pt x="7101187" y="0"/>
                </a:lnTo>
                <a:lnTo>
                  <a:pt x="6815736" y="913210"/>
                </a:lnTo>
                <a:lnTo>
                  <a:pt x="300" y="898923"/>
                </a:lnTo>
                <a:close/>
              </a:path>
            </a:pathLst>
          </a:custGeom>
          <a:gradFill>
            <a:gsLst>
              <a:gs pos="1000">
                <a:srgbClr val="005493">
                  <a:alpha val="80000"/>
                </a:srgbClr>
              </a:gs>
              <a:gs pos="100000">
                <a:srgbClr val="005493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 b="0" i="0">
                <a:solidFill>
                  <a:srgbClr val="005493"/>
                </a:solidFill>
                <a:latin typeface="Gotham Book"/>
                <a:cs typeface="Gotham Book"/>
              </a:defRPr>
            </a:lvl1pPr>
            <a:lvl2pPr marL="457200" indent="0">
              <a:buNone/>
              <a:defRPr sz="2400" b="0" i="0">
                <a:solidFill>
                  <a:srgbClr val="505150"/>
                </a:solidFill>
                <a:latin typeface="Gotham Book"/>
                <a:cs typeface="Gotham Book"/>
              </a:defRPr>
            </a:lvl2pPr>
            <a:lvl3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3pPr>
            <a:lvl4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4pPr>
            <a:lvl5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289" y="205979"/>
            <a:ext cx="5719668" cy="857250"/>
          </a:xfrm>
        </p:spPr>
        <p:txBody>
          <a:bodyPr>
            <a:noAutofit/>
          </a:bodyPr>
          <a:lstStyle>
            <a:lvl1pPr>
              <a:defRPr sz="2800" b="0" i="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B15E5DD-FCEE-4271-8010-55A8862625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00888" y="205979"/>
            <a:ext cx="1983676" cy="4731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C1BC95-A6A3-432B-B69D-9AE16F62A32A}"/>
              </a:ext>
            </a:extLst>
          </p:cNvPr>
          <p:cNvSpPr/>
          <p:nvPr userDrawn="1"/>
        </p:nvSpPr>
        <p:spPr>
          <a:xfrm>
            <a:off x="0" y="4972051"/>
            <a:ext cx="9144298" cy="171450"/>
          </a:xfrm>
          <a:prstGeom prst="rect">
            <a:avLst/>
          </a:prstGeom>
          <a:gradFill>
            <a:gsLst>
              <a:gs pos="1000">
                <a:srgbClr val="005493">
                  <a:alpha val="80000"/>
                </a:srgbClr>
              </a:gs>
              <a:gs pos="100000">
                <a:srgbClr val="005493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5319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re et conten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élogramme 3">
            <a:extLst>
              <a:ext uri="{FF2B5EF4-FFF2-40B4-BE49-F238E27FC236}">
                <a16:creationId xmlns:a16="http://schemas.microsoft.com/office/drawing/2014/main" id="{856A7875-FD29-46D4-9061-E56CAC00199C}"/>
              </a:ext>
            </a:extLst>
          </p:cNvPr>
          <p:cNvSpPr/>
          <p:nvPr userDrawn="1"/>
        </p:nvSpPr>
        <p:spPr>
          <a:xfrm>
            <a:off x="-298" y="150019"/>
            <a:ext cx="7101187" cy="913210"/>
          </a:xfrm>
          <a:custGeom>
            <a:avLst/>
            <a:gdLst>
              <a:gd name="connsiteX0" fmla="*/ 0 w 7443788"/>
              <a:gd name="connsiteY0" fmla="*/ 913210 h 913210"/>
              <a:gd name="connsiteX1" fmla="*/ 285451 w 7443788"/>
              <a:gd name="connsiteY1" fmla="*/ 0 h 913210"/>
              <a:gd name="connsiteX2" fmla="*/ 7443788 w 7443788"/>
              <a:gd name="connsiteY2" fmla="*/ 0 h 913210"/>
              <a:gd name="connsiteX3" fmla="*/ 7158337 w 7443788"/>
              <a:gd name="connsiteY3" fmla="*/ 913210 h 913210"/>
              <a:gd name="connsiteX4" fmla="*/ 0 w 7443788"/>
              <a:gd name="connsiteY4" fmla="*/ 913210 h 913210"/>
              <a:gd name="connsiteX0" fmla="*/ 0 w 7172325"/>
              <a:gd name="connsiteY0" fmla="*/ 877491 h 913210"/>
              <a:gd name="connsiteX1" fmla="*/ 13988 w 7172325"/>
              <a:gd name="connsiteY1" fmla="*/ 0 h 913210"/>
              <a:gd name="connsiteX2" fmla="*/ 7172325 w 7172325"/>
              <a:gd name="connsiteY2" fmla="*/ 0 h 913210"/>
              <a:gd name="connsiteX3" fmla="*/ 6886874 w 7172325"/>
              <a:gd name="connsiteY3" fmla="*/ 913210 h 913210"/>
              <a:gd name="connsiteX4" fmla="*/ 0 w 7172325"/>
              <a:gd name="connsiteY4" fmla="*/ 877491 h 913210"/>
              <a:gd name="connsiteX0" fmla="*/ 14587 w 7158337"/>
              <a:gd name="connsiteY0" fmla="*/ 898923 h 913210"/>
              <a:gd name="connsiteX1" fmla="*/ 0 w 7158337"/>
              <a:gd name="connsiteY1" fmla="*/ 0 h 913210"/>
              <a:gd name="connsiteX2" fmla="*/ 7158337 w 7158337"/>
              <a:gd name="connsiteY2" fmla="*/ 0 h 913210"/>
              <a:gd name="connsiteX3" fmla="*/ 6872886 w 7158337"/>
              <a:gd name="connsiteY3" fmla="*/ 913210 h 913210"/>
              <a:gd name="connsiteX4" fmla="*/ 14587 w 7158337"/>
              <a:gd name="connsiteY4" fmla="*/ 898923 h 913210"/>
              <a:gd name="connsiteX0" fmla="*/ 0 w 7143750"/>
              <a:gd name="connsiteY0" fmla="*/ 898923 h 913210"/>
              <a:gd name="connsiteX1" fmla="*/ 42563 w 7143750"/>
              <a:gd name="connsiteY1" fmla="*/ 0 h 913210"/>
              <a:gd name="connsiteX2" fmla="*/ 7143750 w 7143750"/>
              <a:gd name="connsiteY2" fmla="*/ 0 h 913210"/>
              <a:gd name="connsiteX3" fmla="*/ 6858299 w 7143750"/>
              <a:gd name="connsiteY3" fmla="*/ 913210 h 913210"/>
              <a:gd name="connsiteX4" fmla="*/ 0 w 7143750"/>
              <a:gd name="connsiteY4" fmla="*/ 898923 h 913210"/>
              <a:gd name="connsiteX0" fmla="*/ 300 w 7101187"/>
              <a:gd name="connsiteY0" fmla="*/ 898923 h 913210"/>
              <a:gd name="connsiteX1" fmla="*/ 0 w 7101187"/>
              <a:gd name="connsiteY1" fmla="*/ 0 h 913210"/>
              <a:gd name="connsiteX2" fmla="*/ 7101187 w 7101187"/>
              <a:gd name="connsiteY2" fmla="*/ 0 h 913210"/>
              <a:gd name="connsiteX3" fmla="*/ 6815736 w 7101187"/>
              <a:gd name="connsiteY3" fmla="*/ 913210 h 913210"/>
              <a:gd name="connsiteX4" fmla="*/ 300 w 7101187"/>
              <a:gd name="connsiteY4" fmla="*/ 898923 h 913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1187" h="913210">
                <a:moveTo>
                  <a:pt x="300" y="898923"/>
                </a:moveTo>
                <a:lnTo>
                  <a:pt x="0" y="0"/>
                </a:lnTo>
                <a:lnTo>
                  <a:pt x="7101187" y="0"/>
                </a:lnTo>
                <a:lnTo>
                  <a:pt x="6815736" y="913210"/>
                </a:lnTo>
                <a:lnTo>
                  <a:pt x="300" y="898923"/>
                </a:lnTo>
                <a:close/>
              </a:path>
            </a:pathLst>
          </a:custGeom>
          <a:gradFill>
            <a:gsLst>
              <a:gs pos="1000">
                <a:srgbClr val="005493">
                  <a:alpha val="80000"/>
                </a:srgbClr>
              </a:gs>
              <a:gs pos="100000">
                <a:srgbClr val="005493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289" y="205979"/>
            <a:ext cx="5719668" cy="857250"/>
          </a:xfrm>
        </p:spPr>
        <p:txBody>
          <a:bodyPr>
            <a:noAutofit/>
          </a:bodyPr>
          <a:lstStyle>
            <a:lvl1pPr>
              <a:defRPr sz="2800" b="0" i="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B15E5DD-FCEE-4271-8010-55A8862625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00888" y="205979"/>
            <a:ext cx="1983676" cy="4731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C1BC95-A6A3-432B-B69D-9AE16F62A32A}"/>
              </a:ext>
            </a:extLst>
          </p:cNvPr>
          <p:cNvSpPr/>
          <p:nvPr userDrawn="1"/>
        </p:nvSpPr>
        <p:spPr>
          <a:xfrm>
            <a:off x="0" y="4972051"/>
            <a:ext cx="9144298" cy="171450"/>
          </a:xfrm>
          <a:prstGeom prst="rect">
            <a:avLst/>
          </a:prstGeom>
          <a:gradFill>
            <a:gsLst>
              <a:gs pos="1000">
                <a:srgbClr val="005493">
                  <a:alpha val="80000"/>
                </a:srgbClr>
              </a:gs>
              <a:gs pos="100000">
                <a:srgbClr val="005493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e l'image de la bibliothèque 4">
            <a:extLst>
              <a:ext uri="{FF2B5EF4-FFF2-40B4-BE49-F238E27FC236}">
                <a16:creationId xmlns:a16="http://schemas.microsoft.com/office/drawing/2014/main" id="{E8926925-CD53-42AE-AB8D-271A14193410}"/>
              </a:ext>
            </a:extLst>
          </p:cNvPr>
          <p:cNvSpPr>
            <a:spLocks noGrp="1"/>
          </p:cNvSpPr>
          <p:nvPr>
            <p:ph type="clipArt" sz="quarter" idx="13"/>
          </p:nvPr>
        </p:nvSpPr>
        <p:spPr>
          <a:xfrm>
            <a:off x="622300" y="1547813"/>
            <a:ext cx="3627438" cy="2811066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id="{89AB6514-E08C-4865-AAA3-6361569618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3426" y="1547813"/>
            <a:ext cx="4143375" cy="2811066"/>
          </a:xfrm>
        </p:spPr>
        <p:txBody>
          <a:bodyPr/>
          <a:lstStyle>
            <a:lvl1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1pPr>
            <a:lvl2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2pPr>
            <a:lvl3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3pPr>
            <a:lvl4pPr>
              <a:defRPr sz="1600" b="0" i="0">
                <a:solidFill>
                  <a:srgbClr val="505150"/>
                </a:solidFill>
                <a:latin typeface="Gotham Book"/>
                <a:cs typeface="Gotham Book"/>
              </a:defRPr>
            </a:lvl4pPr>
            <a:lvl5pPr>
              <a:defRPr sz="1600" b="0" i="0">
                <a:solidFill>
                  <a:srgbClr val="505150"/>
                </a:solidFill>
                <a:latin typeface="Gotham Book"/>
                <a:cs typeface="Gotham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726395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re et contenu">
    <p:bg>
      <p:bgPr>
        <a:gradFill>
          <a:gsLst>
            <a:gs pos="0">
              <a:srgbClr val="3D50AD">
                <a:alpha val="95000"/>
              </a:srgbClr>
            </a:gs>
            <a:gs pos="100000">
              <a:srgbClr val="005493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 b="0" i="0">
                <a:solidFill>
                  <a:schemeClr val="bg1"/>
                </a:solidFill>
                <a:latin typeface="Gotham Book"/>
                <a:cs typeface="Gotham Book"/>
              </a:defRPr>
            </a:lvl1pPr>
            <a:lvl2pPr marL="457200" indent="0">
              <a:buNone/>
              <a:defRPr sz="2400" b="0" i="0">
                <a:solidFill>
                  <a:srgbClr val="505150"/>
                </a:solidFill>
                <a:latin typeface="Gotham Book"/>
                <a:cs typeface="Gotham Book"/>
              </a:defRPr>
            </a:lvl2pPr>
            <a:lvl3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3pPr>
            <a:lvl4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4pPr>
            <a:lvl5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924" y="205979"/>
            <a:ext cx="5750464" cy="857250"/>
          </a:xfrm>
        </p:spPr>
        <p:txBody>
          <a:bodyPr>
            <a:noAutofit/>
          </a:bodyPr>
          <a:lstStyle>
            <a:lvl1pPr>
              <a:defRPr sz="2800" b="0" i="0">
                <a:solidFill>
                  <a:srgbClr val="36479A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696F54D-0799-4FBC-8EEB-8CC5DF263F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79456" y="444531"/>
            <a:ext cx="1907382" cy="358558"/>
          </a:xfrm>
          <a:prstGeom prst="rect">
            <a:avLst/>
          </a:prstGeom>
        </p:spPr>
      </p:pic>
      <p:sp>
        <p:nvSpPr>
          <p:cNvPr id="6" name="Parallélogramme 3">
            <a:extLst>
              <a:ext uri="{FF2B5EF4-FFF2-40B4-BE49-F238E27FC236}">
                <a16:creationId xmlns:a16="http://schemas.microsoft.com/office/drawing/2014/main" id="{D0CF587E-3A76-427A-99FA-982B1AE8BE0B}"/>
              </a:ext>
            </a:extLst>
          </p:cNvPr>
          <p:cNvSpPr/>
          <p:nvPr userDrawn="1"/>
        </p:nvSpPr>
        <p:spPr>
          <a:xfrm>
            <a:off x="0" y="123642"/>
            <a:ext cx="7112833" cy="961446"/>
          </a:xfrm>
          <a:custGeom>
            <a:avLst/>
            <a:gdLst>
              <a:gd name="connsiteX0" fmla="*/ 0 w 8050794"/>
              <a:gd name="connsiteY0" fmla="*/ 1291534 h 1291534"/>
              <a:gd name="connsiteX1" fmla="*/ 322884 w 8050794"/>
              <a:gd name="connsiteY1" fmla="*/ 0 h 1291534"/>
              <a:gd name="connsiteX2" fmla="*/ 8050794 w 8050794"/>
              <a:gd name="connsiteY2" fmla="*/ 0 h 1291534"/>
              <a:gd name="connsiteX3" fmla="*/ 7727911 w 8050794"/>
              <a:gd name="connsiteY3" fmla="*/ 1291534 h 1291534"/>
              <a:gd name="connsiteX4" fmla="*/ 0 w 8050794"/>
              <a:gd name="connsiteY4" fmla="*/ 1291534 h 1291534"/>
              <a:gd name="connsiteX0" fmla="*/ 0 w 7728506"/>
              <a:gd name="connsiteY0" fmla="*/ 1314019 h 1314019"/>
              <a:gd name="connsiteX1" fmla="*/ 596 w 7728506"/>
              <a:gd name="connsiteY1" fmla="*/ 0 h 1314019"/>
              <a:gd name="connsiteX2" fmla="*/ 7728506 w 7728506"/>
              <a:gd name="connsiteY2" fmla="*/ 0 h 1314019"/>
              <a:gd name="connsiteX3" fmla="*/ 7405623 w 7728506"/>
              <a:gd name="connsiteY3" fmla="*/ 1291534 h 1314019"/>
              <a:gd name="connsiteX4" fmla="*/ 0 w 7728506"/>
              <a:gd name="connsiteY4" fmla="*/ 1314019 h 13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28506" h="1314019">
                <a:moveTo>
                  <a:pt x="0" y="1314019"/>
                </a:moveTo>
                <a:cubicBezTo>
                  <a:pt x="199" y="876013"/>
                  <a:pt x="397" y="438006"/>
                  <a:pt x="596" y="0"/>
                </a:cubicBezTo>
                <a:lnTo>
                  <a:pt x="7728506" y="0"/>
                </a:lnTo>
                <a:lnTo>
                  <a:pt x="7405623" y="1291534"/>
                </a:lnTo>
                <a:lnTo>
                  <a:pt x="0" y="13140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6639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_SVS">
    <p:bg>
      <p:bgPr>
        <a:gradFill>
          <a:gsLst>
            <a:gs pos="1000">
              <a:srgbClr val="9CC32A">
                <a:alpha val="80000"/>
              </a:srgbClr>
            </a:gs>
            <a:gs pos="100000">
              <a:srgbClr val="9CC32A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-131780" y="1533186"/>
            <a:ext cx="7776000" cy="1102519"/>
          </a:xfrm>
          <a:noFill/>
          <a:ln>
            <a:noFill/>
          </a:ln>
        </p:spPr>
        <p:txBody>
          <a:bodyPr rIns="90000">
            <a:normAutofit/>
          </a:bodyPr>
          <a:lstStyle>
            <a:lvl1pPr>
              <a:defRPr sz="3600">
                <a:solidFill>
                  <a:srgbClr val="551257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0"/>
          </p:nvPr>
        </p:nvSpPr>
        <p:spPr>
          <a:xfrm>
            <a:off x="1257937" y="3145632"/>
            <a:ext cx="6792857" cy="673894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  <a:latin typeface="Gotham Bold"/>
                <a:cs typeface="Gotham Bold"/>
              </a:defRPr>
            </a:lvl1pPr>
            <a:lvl2pPr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2pPr>
            <a:lvl3pPr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3pPr>
            <a:lvl4pPr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4pPr>
            <a:lvl5pPr marL="1828800" indent="0">
              <a:buNone/>
              <a:defRPr sz="3200">
                <a:solidFill>
                  <a:srgbClr val="FFFFFF"/>
                </a:solidFill>
                <a:latin typeface="Gotham Bold"/>
                <a:cs typeface="Gotham Bold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19318D-52B5-46EA-A8A9-F1AAEC6750C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20955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6800" rtlCol="0" anchor="ctr"/>
          <a:lstStyle/>
          <a:p>
            <a:pPr algn="ctr"/>
            <a:endParaRPr lang="fr-FR"/>
          </a:p>
        </p:txBody>
      </p:sp>
      <p:sp>
        <p:nvSpPr>
          <p:cNvPr id="4" name="Parallélogramme 3">
            <a:extLst>
              <a:ext uri="{FF2B5EF4-FFF2-40B4-BE49-F238E27FC236}">
                <a16:creationId xmlns:a16="http://schemas.microsoft.com/office/drawing/2014/main" id="{6BF0989C-7D44-4542-B753-565BEFA1EA7D}"/>
              </a:ext>
            </a:extLst>
          </p:cNvPr>
          <p:cNvSpPr/>
          <p:nvPr userDrawn="1"/>
        </p:nvSpPr>
        <p:spPr>
          <a:xfrm>
            <a:off x="67456" y="1431560"/>
            <a:ext cx="7509308" cy="1415645"/>
          </a:xfrm>
          <a:custGeom>
            <a:avLst/>
            <a:gdLst>
              <a:gd name="connsiteX0" fmla="*/ 0 w 8050794"/>
              <a:gd name="connsiteY0" fmla="*/ 1291534 h 1291534"/>
              <a:gd name="connsiteX1" fmla="*/ 322884 w 8050794"/>
              <a:gd name="connsiteY1" fmla="*/ 0 h 1291534"/>
              <a:gd name="connsiteX2" fmla="*/ 8050794 w 8050794"/>
              <a:gd name="connsiteY2" fmla="*/ 0 h 1291534"/>
              <a:gd name="connsiteX3" fmla="*/ 7727911 w 8050794"/>
              <a:gd name="connsiteY3" fmla="*/ 1291534 h 1291534"/>
              <a:gd name="connsiteX4" fmla="*/ 0 w 8050794"/>
              <a:gd name="connsiteY4" fmla="*/ 1291534 h 1291534"/>
              <a:gd name="connsiteX0" fmla="*/ 0 w 7728506"/>
              <a:gd name="connsiteY0" fmla="*/ 1314019 h 1314019"/>
              <a:gd name="connsiteX1" fmla="*/ 596 w 7728506"/>
              <a:gd name="connsiteY1" fmla="*/ 0 h 1314019"/>
              <a:gd name="connsiteX2" fmla="*/ 7728506 w 7728506"/>
              <a:gd name="connsiteY2" fmla="*/ 0 h 1314019"/>
              <a:gd name="connsiteX3" fmla="*/ 7405623 w 7728506"/>
              <a:gd name="connsiteY3" fmla="*/ 1291534 h 1314019"/>
              <a:gd name="connsiteX4" fmla="*/ 0 w 7728506"/>
              <a:gd name="connsiteY4" fmla="*/ 1314019 h 13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28506" h="1314019">
                <a:moveTo>
                  <a:pt x="0" y="1314019"/>
                </a:moveTo>
                <a:cubicBezTo>
                  <a:pt x="199" y="876013"/>
                  <a:pt x="397" y="438006"/>
                  <a:pt x="596" y="0"/>
                </a:cubicBezTo>
                <a:lnTo>
                  <a:pt x="7728506" y="0"/>
                </a:lnTo>
                <a:lnTo>
                  <a:pt x="7405623" y="1291534"/>
                </a:lnTo>
                <a:lnTo>
                  <a:pt x="0" y="13140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126C83E-FD43-4661-9D01-3FE7351BB8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07848" y="-101007"/>
            <a:ext cx="3637609" cy="8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628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re et conten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élogramme 3">
            <a:extLst>
              <a:ext uri="{FF2B5EF4-FFF2-40B4-BE49-F238E27FC236}">
                <a16:creationId xmlns:a16="http://schemas.microsoft.com/office/drawing/2014/main" id="{856A7875-FD29-46D4-9061-E56CAC00199C}"/>
              </a:ext>
            </a:extLst>
          </p:cNvPr>
          <p:cNvSpPr/>
          <p:nvPr userDrawn="1"/>
        </p:nvSpPr>
        <p:spPr>
          <a:xfrm>
            <a:off x="-298" y="150019"/>
            <a:ext cx="7101187" cy="913210"/>
          </a:xfrm>
          <a:custGeom>
            <a:avLst/>
            <a:gdLst>
              <a:gd name="connsiteX0" fmla="*/ 0 w 7443788"/>
              <a:gd name="connsiteY0" fmla="*/ 913210 h 913210"/>
              <a:gd name="connsiteX1" fmla="*/ 285451 w 7443788"/>
              <a:gd name="connsiteY1" fmla="*/ 0 h 913210"/>
              <a:gd name="connsiteX2" fmla="*/ 7443788 w 7443788"/>
              <a:gd name="connsiteY2" fmla="*/ 0 h 913210"/>
              <a:gd name="connsiteX3" fmla="*/ 7158337 w 7443788"/>
              <a:gd name="connsiteY3" fmla="*/ 913210 h 913210"/>
              <a:gd name="connsiteX4" fmla="*/ 0 w 7443788"/>
              <a:gd name="connsiteY4" fmla="*/ 913210 h 913210"/>
              <a:gd name="connsiteX0" fmla="*/ 0 w 7172325"/>
              <a:gd name="connsiteY0" fmla="*/ 877491 h 913210"/>
              <a:gd name="connsiteX1" fmla="*/ 13988 w 7172325"/>
              <a:gd name="connsiteY1" fmla="*/ 0 h 913210"/>
              <a:gd name="connsiteX2" fmla="*/ 7172325 w 7172325"/>
              <a:gd name="connsiteY2" fmla="*/ 0 h 913210"/>
              <a:gd name="connsiteX3" fmla="*/ 6886874 w 7172325"/>
              <a:gd name="connsiteY3" fmla="*/ 913210 h 913210"/>
              <a:gd name="connsiteX4" fmla="*/ 0 w 7172325"/>
              <a:gd name="connsiteY4" fmla="*/ 877491 h 913210"/>
              <a:gd name="connsiteX0" fmla="*/ 14587 w 7158337"/>
              <a:gd name="connsiteY0" fmla="*/ 898923 h 913210"/>
              <a:gd name="connsiteX1" fmla="*/ 0 w 7158337"/>
              <a:gd name="connsiteY1" fmla="*/ 0 h 913210"/>
              <a:gd name="connsiteX2" fmla="*/ 7158337 w 7158337"/>
              <a:gd name="connsiteY2" fmla="*/ 0 h 913210"/>
              <a:gd name="connsiteX3" fmla="*/ 6872886 w 7158337"/>
              <a:gd name="connsiteY3" fmla="*/ 913210 h 913210"/>
              <a:gd name="connsiteX4" fmla="*/ 14587 w 7158337"/>
              <a:gd name="connsiteY4" fmla="*/ 898923 h 913210"/>
              <a:gd name="connsiteX0" fmla="*/ 0 w 7143750"/>
              <a:gd name="connsiteY0" fmla="*/ 898923 h 913210"/>
              <a:gd name="connsiteX1" fmla="*/ 42563 w 7143750"/>
              <a:gd name="connsiteY1" fmla="*/ 0 h 913210"/>
              <a:gd name="connsiteX2" fmla="*/ 7143750 w 7143750"/>
              <a:gd name="connsiteY2" fmla="*/ 0 h 913210"/>
              <a:gd name="connsiteX3" fmla="*/ 6858299 w 7143750"/>
              <a:gd name="connsiteY3" fmla="*/ 913210 h 913210"/>
              <a:gd name="connsiteX4" fmla="*/ 0 w 7143750"/>
              <a:gd name="connsiteY4" fmla="*/ 898923 h 913210"/>
              <a:gd name="connsiteX0" fmla="*/ 300 w 7101187"/>
              <a:gd name="connsiteY0" fmla="*/ 898923 h 913210"/>
              <a:gd name="connsiteX1" fmla="*/ 0 w 7101187"/>
              <a:gd name="connsiteY1" fmla="*/ 0 h 913210"/>
              <a:gd name="connsiteX2" fmla="*/ 7101187 w 7101187"/>
              <a:gd name="connsiteY2" fmla="*/ 0 h 913210"/>
              <a:gd name="connsiteX3" fmla="*/ 6815736 w 7101187"/>
              <a:gd name="connsiteY3" fmla="*/ 913210 h 913210"/>
              <a:gd name="connsiteX4" fmla="*/ 300 w 7101187"/>
              <a:gd name="connsiteY4" fmla="*/ 898923 h 913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1187" h="913210">
                <a:moveTo>
                  <a:pt x="300" y="898923"/>
                </a:moveTo>
                <a:lnTo>
                  <a:pt x="0" y="0"/>
                </a:lnTo>
                <a:lnTo>
                  <a:pt x="7101187" y="0"/>
                </a:lnTo>
                <a:lnTo>
                  <a:pt x="6815736" y="913210"/>
                </a:lnTo>
                <a:lnTo>
                  <a:pt x="300" y="898923"/>
                </a:lnTo>
                <a:close/>
              </a:path>
            </a:pathLst>
          </a:custGeom>
          <a:gradFill>
            <a:gsLst>
              <a:gs pos="1000">
                <a:srgbClr val="9CC32A">
                  <a:alpha val="80000"/>
                </a:srgbClr>
              </a:gs>
              <a:gs pos="100000">
                <a:srgbClr val="9CC32A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 b="0" i="0">
                <a:solidFill>
                  <a:srgbClr val="9CC32A"/>
                </a:solidFill>
                <a:latin typeface="Gotham Book"/>
                <a:cs typeface="Gotham Book"/>
              </a:defRPr>
            </a:lvl1pPr>
            <a:lvl2pPr marL="457200" indent="0">
              <a:buNone/>
              <a:defRPr sz="2400" b="0" i="0">
                <a:solidFill>
                  <a:srgbClr val="505150"/>
                </a:solidFill>
                <a:latin typeface="Gotham Book"/>
                <a:cs typeface="Gotham Book"/>
              </a:defRPr>
            </a:lvl2pPr>
            <a:lvl3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3pPr>
            <a:lvl4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4pPr>
            <a:lvl5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289" y="205979"/>
            <a:ext cx="5719668" cy="857250"/>
          </a:xfrm>
        </p:spPr>
        <p:txBody>
          <a:bodyPr>
            <a:noAutofit/>
          </a:bodyPr>
          <a:lstStyle>
            <a:lvl1pPr>
              <a:defRPr sz="2800" b="0" i="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B15E5DD-FCEE-4271-8010-55A8862625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00888" y="205979"/>
            <a:ext cx="1983676" cy="4731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9C0725-7E90-4F72-A372-F2664FC77662}"/>
              </a:ext>
            </a:extLst>
          </p:cNvPr>
          <p:cNvSpPr/>
          <p:nvPr userDrawn="1"/>
        </p:nvSpPr>
        <p:spPr>
          <a:xfrm>
            <a:off x="0" y="4972051"/>
            <a:ext cx="9144298" cy="171450"/>
          </a:xfrm>
          <a:prstGeom prst="rect">
            <a:avLst/>
          </a:prstGeom>
          <a:gradFill>
            <a:gsLst>
              <a:gs pos="1000">
                <a:srgbClr val="9CC32A">
                  <a:alpha val="80000"/>
                </a:srgbClr>
              </a:gs>
              <a:gs pos="100000">
                <a:srgbClr val="9CC32A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19773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re et conten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élogramme 3">
            <a:extLst>
              <a:ext uri="{FF2B5EF4-FFF2-40B4-BE49-F238E27FC236}">
                <a16:creationId xmlns:a16="http://schemas.microsoft.com/office/drawing/2014/main" id="{856A7875-FD29-46D4-9061-E56CAC00199C}"/>
              </a:ext>
            </a:extLst>
          </p:cNvPr>
          <p:cNvSpPr/>
          <p:nvPr userDrawn="1"/>
        </p:nvSpPr>
        <p:spPr>
          <a:xfrm>
            <a:off x="-298" y="150019"/>
            <a:ext cx="7101187" cy="913210"/>
          </a:xfrm>
          <a:custGeom>
            <a:avLst/>
            <a:gdLst>
              <a:gd name="connsiteX0" fmla="*/ 0 w 7443788"/>
              <a:gd name="connsiteY0" fmla="*/ 913210 h 913210"/>
              <a:gd name="connsiteX1" fmla="*/ 285451 w 7443788"/>
              <a:gd name="connsiteY1" fmla="*/ 0 h 913210"/>
              <a:gd name="connsiteX2" fmla="*/ 7443788 w 7443788"/>
              <a:gd name="connsiteY2" fmla="*/ 0 h 913210"/>
              <a:gd name="connsiteX3" fmla="*/ 7158337 w 7443788"/>
              <a:gd name="connsiteY3" fmla="*/ 913210 h 913210"/>
              <a:gd name="connsiteX4" fmla="*/ 0 w 7443788"/>
              <a:gd name="connsiteY4" fmla="*/ 913210 h 913210"/>
              <a:gd name="connsiteX0" fmla="*/ 0 w 7172325"/>
              <a:gd name="connsiteY0" fmla="*/ 877491 h 913210"/>
              <a:gd name="connsiteX1" fmla="*/ 13988 w 7172325"/>
              <a:gd name="connsiteY1" fmla="*/ 0 h 913210"/>
              <a:gd name="connsiteX2" fmla="*/ 7172325 w 7172325"/>
              <a:gd name="connsiteY2" fmla="*/ 0 h 913210"/>
              <a:gd name="connsiteX3" fmla="*/ 6886874 w 7172325"/>
              <a:gd name="connsiteY3" fmla="*/ 913210 h 913210"/>
              <a:gd name="connsiteX4" fmla="*/ 0 w 7172325"/>
              <a:gd name="connsiteY4" fmla="*/ 877491 h 913210"/>
              <a:gd name="connsiteX0" fmla="*/ 14587 w 7158337"/>
              <a:gd name="connsiteY0" fmla="*/ 898923 h 913210"/>
              <a:gd name="connsiteX1" fmla="*/ 0 w 7158337"/>
              <a:gd name="connsiteY1" fmla="*/ 0 h 913210"/>
              <a:gd name="connsiteX2" fmla="*/ 7158337 w 7158337"/>
              <a:gd name="connsiteY2" fmla="*/ 0 h 913210"/>
              <a:gd name="connsiteX3" fmla="*/ 6872886 w 7158337"/>
              <a:gd name="connsiteY3" fmla="*/ 913210 h 913210"/>
              <a:gd name="connsiteX4" fmla="*/ 14587 w 7158337"/>
              <a:gd name="connsiteY4" fmla="*/ 898923 h 913210"/>
              <a:gd name="connsiteX0" fmla="*/ 0 w 7143750"/>
              <a:gd name="connsiteY0" fmla="*/ 898923 h 913210"/>
              <a:gd name="connsiteX1" fmla="*/ 42563 w 7143750"/>
              <a:gd name="connsiteY1" fmla="*/ 0 h 913210"/>
              <a:gd name="connsiteX2" fmla="*/ 7143750 w 7143750"/>
              <a:gd name="connsiteY2" fmla="*/ 0 h 913210"/>
              <a:gd name="connsiteX3" fmla="*/ 6858299 w 7143750"/>
              <a:gd name="connsiteY3" fmla="*/ 913210 h 913210"/>
              <a:gd name="connsiteX4" fmla="*/ 0 w 7143750"/>
              <a:gd name="connsiteY4" fmla="*/ 898923 h 913210"/>
              <a:gd name="connsiteX0" fmla="*/ 300 w 7101187"/>
              <a:gd name="connsiteY0" fmla="*/ 898923 h 913210"/>
              <a:gd name="connsiteX1" fmla="*/ 0 w 7101187"/>
              <a:gd name="connsiteY1" fmla="*/ 0 h 913210"/>
              <a:gd name="connsiteX2" fmla="*/ 7101187 w 7101187"/>
              <a:gd name="connsiteY2" fmla="*/ 0 h 913210"/>
              <a:gd name="connsiteX3" fmla="*/ 6815736 w 7101187"/>
              <a:gd name="connsiteY3" fmla="*/ 913210 h 913210"/>
              <a:gd name="connsiteX4" fmla="*/ 300 w 7101187"/>
              <a:gd name="connsiteY4" fmla="*/ 898923 h 913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1187" h="913210">
                <a:moveTo>
                  <a:pt x="300" y="898923"/>
                </a:moveTo>
                <a:lnTo>
                  <a:pt x="0" y="0"/>
                </a:lnTo>
                <a:lnTo>
                  <a:pt x="7101187" y="0"/>
                </a:lnTo>
                <a:lnTo>
                  <a:pt x="6815736" y="913210"/>
                </a:lnTo>
                <a:lnTo>
                  <a:pt x="300" y="898923"/>
                </a:lnTo>
                <a:close/>
              </a:path>
            </a:pathLst>
          </a:custGeom>
          <a:gradFill>
            <a:gsLst>
              <a:gs pos="1000">
                <a:srgbClr val="9CC32A">
                  <a:alpha val="80000"/>
                </a:srgbClr>
              </a:gs>
              <a:gs pos="100000">
                <a:srgbClr val="9CC32A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289" y="205979"/>
            <a:ext cx="5719668" cy="857250"/>
          </a:xfrm>
        </p:spPr>
        <p:txBody>
          <a:bodyPr>
            <a:noAutofit/>
          </a:bodyPr>
          <a:lstStyle>
            <a:lvl1pPr>
              <a:defRPr sz="2800" b="0" i="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B15E5DD-FCEE-4271-8010-55A8862625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00888" y="205979"/>
            <a:ext cx="1983676" cy="4731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9C0725-7E90-4F72-A372-F2664FC77662}"/>
              </a:ext>
            </a:extLst>
          </p:cNvPr>
          <p:cNvSpPr/>
          <p:nvPr userDrawn="1"/>
        </p:nvSpPr>
        <p:spPr>
          <a:xfrm>
            <a:off x="0" y="4972051"/>
            <a:ext cx="9144298" cy="171450"/>
          </a:xfrm>
          <a:prstGeom prst="rect">
            <a:avLst/>
          </a:prstGeom>
          <a:gradFill>
            <a:gsLst>
              <a:gs pos="1000">
                <a:srgbClr val="9CC32A">
                  <a:alpha val="80000"/>
                </a:srgbClr>
              </a:gs>
              <a:gs pos="100000">
                <a:srgbClr val="9CC32A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e l'image de la bibliothèque 4">
            <a:extLst>
              <a:ext uri="{FF2B5EF4-FFF2-40B4-BE49-F238E27FC236}">
                <a16:creationId xmlns:a16="http://schemas.microsoft.com/office/drawing/2014/main" id="{5D4CE39F-35D1-47B8-9212-3A194C975B76}"/>
              </a:ext>
            </a:extLst>
          </p:cNvPr>
          <p:cNvSpPr>
            <a:spLocks noGrp="1"/>
          </p:cNvSpPr>
          <p:nvPr>
            <p:ph type="clipArt" sz="quarter" idx="13"/>
          </p:nvPr>
        </p:nvSpPr>
        <p:spPr>
          <a:xfrm>
            <a:off x="622300" y="1547813"/>
            <a:ext cx="3627438" cy="2811066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1E862318-6992-4240-87AF-80922859FD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3426" y="1547813"/>
            <a:ext cx="4143375" cy="2811066"/>
          </a:xfrm>
        </p:spPr>
        <p:txBody>
          <a:bodyPr/>
          <a:lstStyle>
            <a:lvl1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1pPr>
            <a:lvl2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2pPr>
            <a:lvl3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3pPr>
            <a:lvl4pPr>
              <a:defRPr sz="1600" b="0" i="0">
                <a:solidFill>
                  <a:srgbClr val="505150"/>
                </a:solidFill>
                <a:latin typeface="Gotham Book"/>
                <a:cs typeface="Gotham Book"/>
              </a:defRPr>
            </a:lvl4pPr>
            <a:lvl5pPr>
              <a:defRPr sz="1600" b="0" i="0">
                <a:solidFill>
                  <a:srgbClr val="505150"/>
                </a:solidFill>
                <a:latin typeface="Gotham Book"/>
                <a:cs typeface="Gotham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666290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re et contenu">
    <p:bg>
      <p:bgPr>
        <a:gradFill>
          <a:gsLst>
            <a:gs pos="0">
              <a:srgbClr val="9CC32A">
                <a:alpha val="80000"/>
              </a:srgbClr>
            </a:gs>
            <a:gs pos="100000">
              <a:srgbClr val="9CC32A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 b="0" i="0">
                <a:solidFill>
                  <a:schemeClr val="bg1"/>
                </a:solidFill>
                <a:latin typeface="Gotham Book"/>
                <a:cs typeface="Gotham Book"/>
              </a:defRPr>
            </a:lvl1pPr>
            <a:lvl2pPr marL="457200" indent="0">
              <a:buNone/>
              <a:defRPr sz="2400" b="0" i="0">
                <a:solidFill>
                  <a:srgbClr val="505150"/>
                </a:solidFill>
                <a:latin typeface="Gotham Book"/>
                <a:cs typeface="Gotham Book"/>
              </a:defRPr>
            </a:lvl2pPr>
            <a:lvl3pPr>
              <a:defRPr sz="2000" b="0" i="0">
                <a:solidFill>
                  <a:srgbClr val="505150"/>
                </a:solidFill>
                <a:latin typeface="Gotham Book"/>
                <a:cs typeface="Gotham Book"/>
              </a:defRPr>
            </a:lvl3pPr>
            <a:lvl4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4pPr>
            <a:lvl5pPr>
              <a:defRPr sz="1800" b="0" i="0">
                <a:solidFill>
                  <a:srgbClr val="505150"/>
                </a:solidFill>
                <a:latin typeface="Gotham Book"/>
                <a:cs typeface="Gotham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924" y="205979"/>
            <a:ext cx="5750464" cy="857250"/>
          </a:xfrm>
        </p:spPr>
        <p:txBody>
          <a:bodyPr>
            <a:noAutofit/>
          </a:bodyPr>
          <a:lstStyle>
            <a:lvl1pPr>
              <a:defRPr sz="2800" b="0" i="0">
                <a:solidFill>
                  <a:srgbClr val="36479A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696F54D-0799-4FBC-8EEB-8CC5DF263F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79456" y="444531"/>
            <a:ext cx="1907382" cy="358558"/>
          </a:xfrm>
          <a:prstGeom prst="rect">
            <a:avLst/>
          </a:prstGeom>
        </p:spPr>
      </p:pic>
      <p:sp>
        <p:nvSpPr>
          <p:cNvPr id="6" name="Parallélogramme 3">
            <a:extLst>
              <a:ext uri="{FF2B5EF4-FFF2-40B4-BE49-F238E27FC236}">
                <a16:creationId xmlns:a16="http://schemas.microsoft.com/office/drawing/2014/main" id="{D0CF587E-3A76-427A-99FA-982B1AE8BE0B}"/>
              </a:ext>
            </a:extLst>
          </p:cNvPr>
          <p:cNvSpPr/>
          <p:nvPr userDrawn="1"/>
        </p:nvSpPr>
        <p:spPr>
          <a:xfrm>
            <a:off x="0" y="123642"/>
            <a:ext cx="7112833" cy="961446"/>
          </a:xfrm>
          <a:custGeom>
            <a:avLst/>
            <a:gdLst>
              <a:gd name="connsiteX0" fmla="*/ 0 w 8050794"/>
              <a:gd name="connsiteY0" fmla="*/ 1291534 h 1291534"/>
              <a:gd name="connsiteX1" fmla="*/ 322884 w 8050794"/>
              <a:gd name="connsiteY1" fmla="*/ 0 h 1291534"/>
              <a:gd name="connsiteX2" fmla="*/ 8050794 w 8050794"/>
              <a:gd name="connsiteY2" fmla="*/ 0 h 1291534"/>
              <a:gd name="connsiteX3" fmla="*/ 7727911 w 8050794"/>
              <a:gd name="connsiteY3" fmla="*/ 1291534 h 1291534"/>
              <a:gd name="connsiteX4" fmla="*/ 0 w 8050794"/>
              <a:gd name="connsiteY4" fmla="*/ 1291534 h 1291534"/>
              <a:gd name="connsiteX0" fmla="*/ 0 w 7728506"/>
              <a:gd name="connsiteY0" fmla="*/ 1314019 h 1314019"/>
              <a:gd name="connsiteX1" fmla="*/ 596 w 7728506"/>
              <a:gd name="connsiteY1" fmla="*/ 0 h 1314019"/>
              <a:gd name="connsiteX2" fmla="*/ 7728506 w 7728506"/>
              <a:gd name="connsiteY2" fmla="*/ 0 h 1314019"/>
              <a:gd name="connsiteX3" fmla="*/ 7405623 w 7728506"/>
              <a:gd name="connsiteY3" fmla="*/ 1291534 h 1314019"/>
              <a:gd name="connsiteX4" fmla="*/ 0 w 7728506"/>
              <a:gd name="connsiteY4" fmla="*/ 1314019 h 13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28506" h="1314019">
                <a:moveTo>
                  <a:pt x="0" y="1314019"/>
                </a:moveTo>
                <a:cubicBezTo>
                  <a:pt x="199" y="876013"/>
                  <a:pt x="397" y="438006"/>
                  <a:pt x="596" y="0"/>
                </a:cubicBezTo>
                <a:lnTo>
                  <a:pt x="7728506" y="0"/>
                </a:lnTo>
                <a:lnTo>
                  <a:pt x="7405623" y="1291534"/>
                </a:lnTo>
                <a:lnTo>
                  <a:pt x="0" y="13140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5573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044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 ufr">
    <p:bg>
      <p:bgPr>
        <a:blipFill dpi="0" rotWithShape="1">
          <a:blip r:embed="rId2">
            <a:alphaModFix amt="50000"/>
            <a:lum/>
          </a:blip>
          <a:srcRect/>
          <a:stretch>
            <a:fillRect l="1900" t="3000" r="1900" b="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7914AAA-D778-4DB9-BCD6-60123B44DF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43108" y="0"/>
            <a:ext cx="3100891" cy="739588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71964F8D-643E-4A6B-9439-9C57F6EA8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1513" y="3514073"/>
            <a:ext cx="5742538" cy="1086109"/>
          </a:xfrm>
          <a:ln>
            <a:noFill/>
          </a:ln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1466710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 l="1900" t="3000" r="1900" b="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ctrTitle"/>
          </p:nvPr>
        </p:nvSpPr>
        <p:spPr>
          <a:xfrm>
            <a:off x="1961513" y="3514073"/>
            <a:ext cx="5742538" cy="1086109"/>
          </a:xfrm>
          <a:ln>
            <a:noFill/>
          </a:ln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F0645AA-9ADC-479C-9083-40EB331A0F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43108" y="0"/>
            <a:ext cx="3100891" cy="73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56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apositive de titre">
    <p:bg>
      <p:bgPr>
        <a:blipFill dpi="0" rotWithShape="1">
          <a:blip r:embed="rId2">
            <a:alphaModFix amt="50000"/>
            <a:lum/>
          </a:blip>
          <a:srcRect/>
          <a:stretch>
            <a:fillRect l="1900" t="3000" r="1900" b="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ctrTitle"/>
          </p:nvPr>
        </p:nvSpPr>
        <p:spPr>
          <a:xfrm>
            <a:off x="1961513" y="3514073"/>
            <a:ext cx="5742538" cy="1086109"/>
          </a:xfrm>
          <a:ln>
            <a:noFill/>
          </a:ln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F0645AA-9ADC-479C-9083-40EB331A0F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43108" y="0"/>
            <a:ext cx="3100891" cy="73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apositive de titre">
    <p:bg>
      <p:bgPr>
        <a:blipFill dpi="0" rotWithShape="1">
          <a:blip r:embed="rId2">
            <a:lum/>
          </a:blip>
          <a:srcRect/>
          <a:stretch>
            <a:fillRect l="1900" t="3000" r="1900" b="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ctrTitle"/>
          </p:nvPr>
        </p:nvSpPr>
        <p:spPr>
          <a:xfrm>
            <a:off x="1136090" y="3514907"/>
            <a:ext cx="6513649" cy="1231952"/>
          </a:xfrm>
          <a:ln>
            <a:noFill/>
          </a:ln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BC2F265-7862-463A-8BC6-EDA533A85A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43108" y="0"/>
            <a:ext cx="3100891" cy="73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39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apositive de titre">
    <p:bg>
      <p:bgPr>
        <a:blipFill dpi="0" rotWithShape="1">
          <a:blip r:embed="rId2">
            <a:alphaModFix amt="50000"/>
            <a:lum/>
          </a:blip>
          <a:srcRect/>
          <a:stretch>
            <a:fillRect l="1900" t="3000" r="1900" b="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ctrTitle"/>
          </p:nvPr>
        </p:nvSpPr>
        <p:spPr>
          <a:xfrm>
            <a:off x="1136090" y="3514907"/>
            <a:ext cx="6513649" cy="1231952"/>
          </a:xfrm>
          <a:ln>
            <a:noFill/>
          </a:ln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BC2F265-7862-463A-8BC6-EDA533A85A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43108" y="0"/>
            <a:ext cx="3100891" cy="73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41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apositive de titre">
    <p:bg>
      <p:bgPr>
        <a:blipFill dpi="0" rotWithShape="1">
          <a:blip r:embed="rId2">
            <a:lum/>
          </a:blip>
          <a:srcRect/>
          <a:stretch>
            <a:fillRect l="1900" t="3000" r="1900" b="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ctrTitle"/>
          </p:nvPr>
        </p:nvSpPr>
        <p:spPr>
          <a:xfrm>
            <a:off x="1136090" y="3514907"/>
            <a:ext cx="6513649" cy="1231952"/>
          </a:xfrm>
          <a:ln>
            <a:noFill/>
          </a:ln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33EE9D3-726D-4F4A-A0D4-ADFE87F1CD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43108" y="0"/>
            <a:ext cx="3100891" cy="73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54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apositive de titre">
    <p:bg>
      <p:bgPr>
        <a:blipFill dpi="0" rotWithShape="1">
          <a:blip r:embed="rId2">
            <a:alphaModFix amt="50000"/>
            <a:lum/>
          </a:blip>
          <a:srcRect/>
          <a:stretch>
            <a:fillRect l="1900" t="3000" r="1900" b="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ctrTitle"/>
          </p:nvPr>
        </p:nvSpPr>
        <p:spPr>
          <a:xfrm>
            <a:off x="1136090" y="3514907"/>
            <a:ext cx="6513649" cy="1231952"/>
          </a:xfrm>
          <a:ln>
            <a:noFill/>
          </a:ln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33EE9D3-726D-4F4A-A0D4-ADFE87F1CD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43108" y="0"/>
            <a:ext cx="3100891" cy="73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77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apositive de titre">
    <p:bg>
      <p:bgPr>
        <a:blipFill dpi="0" rotWithShape="1">
          <a:blip r:embed="rId2">
            <a:lum/>
          </a:blip>
          <a:srcRect/>
          <a:stretch>
            <a:fillRect l="1900" t="3000" r="1900" b="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ctrTitle"/>
          </p:nvPr>
        </p:nvSpPr>
        <p:spPr>
          <a:xfrm>
            <a:off x="1136090" y="3514907"/>
            <a:ext cx="6513649" cy="1231952"/>
          </a:xfrm>
          <a:ln>
            <a:noFill/>
          </a:ln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Gotham Black"/>
                <a:cs typeface="Gotham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33EE9D3-726D-4F4A-A0D4-ADFE87F1CD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43108" y="0"/>
            <a:ext cx="3100891" cy="73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4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09F36-A5FE-EE41-9DF3-5E2A67ADDE44}" type="datetimeFigureOut">
              <a:rPr lang="fr-FR" smtClean="0"/>
              <a:t>30/06/2025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5E24C-6BF8-4940-B5BE-10DEDE99C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4114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14" r:id="rId2"/>
    <p:sldLayoutId id="2147483649" r:id="rId3"/>
    <p:sldLayoutId id="2147483742" r:id="rId4"/>
    <p:sldLayoutId id="2147483711" r:id="rId5"/>
    <p:sldLayoutId id="2147483743" r:id="rId6"/>
    <p:sldLayoutId id="2147483740" r:id="rId7"/>
    <p:sldLayoutId id="2147483744" r:id="rId8"/>
    <p:sldLayoutId id="2147483746" r:id="rId9"/>
    <p:sldLayoutId id="2147483745" r:id="rId10"/>
    <p:sldLayoutId id="2147483747" r:id="rId11"/>
    <p:sldLayoutId id="2147483751" r:id="rId12"/>
    <p:sldLayoutId id="2147483753" r:id="rId13"/>
    <p:sldLayoutId id="2147483749" r:id="rId14"/>
    <p:sldLayoutId id="2147483750" r:id="rId15"/>
    <p:sldLayoutId id="2147483718" r:id="rId16"/>
    <p:sldLayoutId id="2147483752" r:id="rId17"/>
    <p:sldLayoutId id="2147483754" r:id="rId18"/>
    <p:sldLayoutId id="2147483748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mailto:antoine.leotard@uvsq.fr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6360CD-4583-4D82-A6C9-BEA2F1E371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7937" y="3145632"/>
            <a:ext cx="6792857" cy="1276466"/>
          </a:xfrm>
        </p:spPr>
        <p:txBody>
          <a:bodyPr/>
          <a:lstStyle/>
          <a:p>
            <a:r>
              <a:rPr lang="fr-FR" dirty="0">
                <a:latin typeface="Gotham Book" pitchFamily="50" charset="0"/>
                <a:cs typeface="Gotham Book" pitchFamily="50" charset="0"/>
              </a:rPr>
              <a:t>Commission Hospitalière </a:t>
            </a:r>
          </a:p>
          <a:p>
            <a:r>
              <a:rPr lang="fr-FR" dirty="0">
                <a:latin typeface="Gotham Book" pitchFamily="50" charset="0"/>
                <a:cs typeface="Gotham Book" pitchFamily="50" charset="0"/>
              </a:rPr>
              <a:t>Année universitaire 2025-2026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6FE55640-E4AD-4CAE-BB3B-9AF8EB92B5B1}"/>
              </a:ext>
            </a:extLst>
          </p:cNvPr>
          <p:cNvSpPr txBox="1">
            <a:spLocks/>
          </p:cNvSpPr>
          <p:nvPr/>
        </p:nvSpPr>
        <p:spPr>
          <a:xfrm>
            <a:off x="113663" y="1533186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816E"/>
                </a:solidFill>
                <a:latin typeface="Gotham Black"/>
                <a:ea typeface="+mj-ea"/>
                <a:cs typeface="Gotham Black"/>
              </a:defRPr>
            </a:lvl1pPr>
          </a:lstStyle>
          <a:p>
            <a:r>
              <a:rPr lang="fr-FR" sz="2800" b="1" dirty="0">
                <a:solidFill>
                  <a:srgbClr val="9CC32A"/>
                </a:solidFill>
                <a:latin typeface="Gotham Bold" pitchFamily="50" charset="0"/>
                <a:cs typeface="Gotham Bold" pitchFamily="50" charset="0"/>
              </a:rPr>
              <a:t>Consignes pour préparer son </a:t>
            </a:r>
          </a:p>
          <a:p>
            <a:r>
              <a:rPr lang="fr-FR" sz="2800" b="1" dirty="0">
                <a:solidFill>
                  <a:srgbClr val="9CC32A"/>
                </a:solidFill>
                <a:latin typeface="Gotham Bold" pitchFamily="50" charset="0"/>
                <a:cs typeface="Gotham Bold" pitchFamily="50" charset="0"/>
              </a:rPr>
              <a:t>« Carnet de bord »</a:t>
            </a:r>
          </a:p>
        </p:txBody>
      </p:sp>
    </p:spTree>
    <p:extLst>
      <p:ext uri="{BB962C8B-B14F-4D97-AF65-F5344CB8AC3E}">
        <p14:creationId xmlns:p14="http://schemas.microsoft.com/office/powerpoint/2010/main" val="2907008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B588CB02-3719-42A7-AFBA-34D5976B0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Gotham Book" pitchFamily="50" charset="0"/>
              <a:buChar char="»"/>
            </a:pPr>
            <a:r>
              <a:rPr lang="fr-FR" dirty="0">
                <a:latin typeface="Gotham Book" pitchFamily="50" charset="0"/>
                <a:cs typeface="Gotham Book" pitchFamily="50" charset="0"/>
              </a:rPr>
              <a:t>Recommandations pour les futures étudiantes &amp; étudiants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518CACF-5EEE-41B8-85B3-F9A39C87216A}"/>
              </a:ext>
            </a:extLst>
          </p:cNvPr>
          <p:cNvSpPr txBox="1"/>
          <p:nvPr/>
        </p:nvSpPr>
        <p:spPr>
          <a:xfrm>
            <a:off x="457199" y="371475"/>
            <a:ext cx="6254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« Conseil aux voyageurs »</a:t>
            </a:r>
          </a:p>
        </p:txBody>
      </p:sp>
    </p:spTree>
    <p:extLst>
      <p:ext uri="{BB962C8B-B14F-4D97-AF65-F5344CB8AC3E}">
        <p14:creationId xmlns:p14="http://schemas.microsoft.com/office/powerpoint/2010/main" val="679215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5493">
                <a:alpha val="85098"/>
              </a:srgbClr>
            </a:gs>
            <a:gs pos="41000">
              <a:srgbClr val="005493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5464FE20-54B3-4D9A-957B-C914C4F84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latin typeface="Gotham Book" pitchFamily="50" charset="0"/>
                <a:cs typeface="Gotham Book" pitchFamily="50" charset="0"/>
              </a:rPr>
              <a:t>Photos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D93FDF0-D9D8-4EEB-845F-EB096AB2AD77}"/>
              </a:ext>
            </a:extLst>
          </p:cNvPr>
          <p:cNvSpPr txBox="1"/>
          <p:nvPr/>
        </p:nvSpPr>
        <p:spPr>
          <a:xfrm>
            <a:off x="571500" y="350043"/>
            <a:ext cx="5657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5493"/>
                </a:solidFill>
                <a:latin typeface="Gotham Bold" pitchFamily="50" charset="0"/>
                <a:cs typeface="Gotham Bold" pitchFamily="50" charset="0"/>
              </a:rPr>
              <a:t>Album de voyage</a:t>
            </a:r>
          </a:p>
        </p:txBody>
      </p:sp>
    </p:spTree>
    <p:extLst>
      <p:ext uri="{BB962C8B-B14F-4D97-AF65-F5344CB8AC3E}">
        <p14:creationId xmlns:p14="http://schemas.microsoft.com/office/powerpoint/2010/main" val="3631001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90F996C-CCEE-4691-A2B4-4D0805E648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342900" indent="-342900">
              <a:buFontTx/>
              <a:buChar char="»"/>
            </a:pPr>
            <a:r>
              <a:rPr lang="fr-FR" b="1" dirty="0">
                <a:latin typeface="Gotham Book" pitchFamily="50" charset="0"/>
                <a:cs typeface="Gotham Book" pitchFamily="50" charset="0"/>
              </a:rPr>
              <a:t>Supprimer toutes les diapositives « consignes » (thème vert)</a:t>
            </a:r>
          </a:p>
          <a:p>
            <a:pPr marL="800100" lvl="1" indent="-342900">
              <a:buFontTx/>
              <a:buChar char="»"/>
            </a:pPr>
            <a:r>
              <a:rPr lang="fr-FR" dirty="0">
                <a:latin typeface="Gotham Book" pitchFamily="50" charset="0"/>
                <a:cs typeface="Gotham Book" pitchFamily="50" charset="0"/>
              </a:rPr>
              <a:t>Laisser uniquement les diapositives en fond bleu correspondant à votre carnet de bord</a:t>
            </a:r>
          </a:p>
          <a:p>
            <a:pPr marL="800100" lvl="1" indent="-342900">
              <a:buFontTx/>
              <a:buChar char="»"/>
            </a:pPr>
            <a:endParaRPr lang="fr-FR" dirty="0">
              <a:latin typeface="Gotham Book" pitchFamily="50" charset="0"/>
              <a:cs typeface="Gotham Book" pitchFamily="50" charset="0"/>
            </a:endParaRPr>
          </a:p>
          <a:p>
            <a:pPr marL="342900" indent="-342900">
              <a:buFontTx/>
              <a:buChar char="»"/>
            </a:pPr>
            <a:r>
              <a:rPr lang="fr-FR" b="1" dirty="0">
                <a:latin typeface="Gotham Book" pitchFamily="50" charset="0"/>
                <a:cs typeface="Gotham Book" pitchFamily="50" charset="0"/>
              </a:rPr>
              <a:t>Enregistrer le fichier </a:t>
            </a:r>
            <a:r>
              <a:rPr lang="fr-FR" b="1" dirty="0">
                <a:latin typeface="Gotham Bold" pitchFamily="50" charset="0"/>
                <a:cs typeface="Gotham Bold" pitchFamily="50" charset="0"/>
              </a:rPr>
              <a:t>au format PDF </a:t>
            </a:r>
          </a:p>
          <a:p>
            <a:pPr marL="800100" lvl="1" indent="-342900">
              <a:buFontTx/>
              <a:buChar char="»"/>
            </a:pPr>
            <a:r>
              <a:rPr lang="fr-FR" dirty="0">
                <a:latin typeface="Gotham Book" pitchFamily="50" charset="0"/>
                <a:cs typeface="Gotham Book" pitchFamily="50" charset="0"/>
              </a:rPr>
              <a:t>Titre du fichier demandé : </a:t>
            </a:r>
            <a:r>
              <a:rPr lang="fr-FR" b="1" dirty="0" err="1">
                <a:latin typeface="Gotham Book" pitchFamily="50" charset="0"/>
                <a:cs typeface="Gotham Book" pitchFamily="50" charset="0"/>
              </a:rPr>
              <a:t>NOM_Prénom_PROMO_PAYS_Ville_Année</a:t>
            </a:r>
            <a:endParaRPr lang="fr-FR" b="1" dirty="0">
              <a:latin typeface="Gotham Book" pitchFamily="50" charset="0"/>
              <a:cs typeface="Gotham Book" pitchFamily="50" charset="0"/>
            </a:endParaRPr>
          </a:p>
          <a:p>
            <a:pPr marL="800100" lvl="1" indent="-342900">
              <a:buFontTx/>
              <a:buChar char="»"/>
            </a:pPr>
            <a:r>
              <a:rPr lang="fr-FR" b="1" i="1" dirty="0">
                <a:latin typeface="Gotham Book" pitchFamily="50" charset="0"/>
                <a:cs typeface="Gotham Book" pitchFamily="50" charset="0"/>
              </a:rPr>
              <a:t>	</a:t>
            </a:r>
            <a:r>
              <a:rPr lang="fr-FR" i="1" dirty="0">
                <a:latin typeface="Gotham Book" pitchFamily="50" charset="0"/>
                <a:cs typeface="Gotham Book" pitchFamily="50" charset="0"/>
              </a:rPr>
              <a:t>Ex : LEOTARD_Antoine_DFGSM3_JAPON_Tokyo_2017</a:t>
            </a:r>
          </a:p>
          <a:p>
            <a:pPr marL="800100" lvl="1" indent="-342900">
              <a:buFontTx/>
              <a:buChar char="»"/>
            </a:pPr>
            <a:endParaRPr lang="fr-FR" dirty="0">
              <a:latin typeface="Gotham Book" pitchFamily="50" charset="0"/>
              <a:cs typeface="Gotham Book" pitchFamily="50" charset="0"/>
            </a:endParaRPr>
          </a:p>
          <a:p>
            <a:pPr marL="342900" indent="-342900">
              <a:buFontTx/>
              <a:buChar char="»"/>
            </a:pPr>
            <a:r>
              <a:rPr lang="fr-FR" b="1" dirty="0">
                <a:latin typeface="Gotham Book" pitchFamily="50" charset="0"/>
                <a:cs typeface="Gotham Book" pitchFamily="50" charset="0"/>
              </a:rPr>
              <a:t>Envoyer le fichier au Président de la Commission Hospitalière Dr Léotard</a:t>
            </a:r>
          </a:p>
          <a:p>
            <a:pPr marL="800100" lvl="1" indent="-342900">
              <a:buFontTx/>
              <a:buChar char="»"/>
            </a:pPr>
            <a:r>
              <a:rPr lang="fr-FR" dirty="0">
                <a:solidFill>
                  <a:schemeClr val="tx1"/>
                </a:solidFill>
                <a:latin typeface="Gotham Book" pitchFamily="50" charset="0"/>
                <a:cs typeface="Gotham Book" pitchFamily="50" charset="0"/>
                <a:hlinkClick r:id="rId2"/>
              </a:rPr>
              <a:t>antoine.leotard@uvsq.fr</a:t>
            </a:r>
            <a:endParaRPr lang="fr-FR" dirty="0">
              <a:solidFill>
                <a:schemeClr val="tx1"/>
              </a:solidFill>
              <a:latin typeface="Gotham Book" pitchFamily="50" charset="0"/>
              <a:cs typeface="Gotham Book" pitchFamily="50" charset="0"/>
            </a:endParaRPr>
          </a:p>
          <a:p>
            <a:pPr marL="800100" lvl="1" indent="-342900">
              <a:buFontTx/>
              <a:buChar char="»"/>
            </a:pPr>
            <a:r>
              <a:rPr lang="fr-FR" dirty="0">
                <a:latin typeface="Gotham Book" pitchFamily="50" charset="0"/>
                <a:cs typeface="Gotham Book" pitchFamily="50" charset="0"/>
              </a:rPr>
              <a:t>     Préciser dans le mail si vous </a:t>
            </a:r>
            <a:r>
              <a:rPr lang="fr-FR" b="1" dirty="0">
                <a:latin typeface="Gotham Book" pitchFamily="50" charset="0"/>
                <a:cs typeface="Gotham Book" pitchFamily="50" charset="0"/>
              </a:rPr>
              <a:t>autorisez la CH à diffuser votre carnet de bord</a:t>
            </a:r>
            <a:r>
              <a:rPr lang="fr-FR" dirty="0">
                <a:latin typeface="Gotham Book" pitchFamily="50" charset="0"/>
                <a:cs typeface="Gotham Book" pitchFamily="50" charset="0"/>
              </a:rPr>
              <a:t> (afin d’aider vos collègues dans leurs futures recherches)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C07002D-871A-4907-BD60-07D8F59DC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Gotham Bold" pitchFamily="50" charset="0"/>
                <a:cs typeface="Gotham Bold" pitchFamily="50" charset="0"/>
              </a:rPr>
              <a:t>Pour conclure</a:t>
            </a:r>
          </a:p>
        </p:txBody>
      </p:sp>
      <p:pic>
        <p:nvPicPr>
          <p:cNvPr id="7" name="Graphique 6" descr="Avertissement avec un remplissage uni">
            <a:extLst>
              <a:ext uri="{FF2B5EF4-FFF2-40B4-BE49-F238E27FC236}">
                <a16:creationId xmlns:a16="http://schemas.microsoft.com/office/drawing/2014/main" id="{3873472F-C029-42D8-829B-ECAFBA780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79882" y="3441600"/>
            <a:ext cx="197697" cy="19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47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CC32A">
                <a:alpha val="80000"/>
              </a:srgbClr>
            </a:gs>
            <a:gs pos="46000">
              <a:srgbClr val="9CC32A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Espace réservé du contenu 18">
            <a:extLst>
              <a:ext uri="{FF2B5EF4-FFF2-40B4-BE49-F238E27FC236}">
                <a16:creationId xmlns:a16="http://schemas.microsoft.com/office/drawing/2014/main" id="{AD8B05EA-E809-4C8D-BE26-6E5A4A0741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1870" y="3527999"/>
            <a:ext cx="773184" cy="844489"/>
          </a:xfr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2CA851BD-BC56-4378-BB7F-B18C36405ACC}"/>
              </a:ext>
            </a:extLst>
          </p:cNvPr>
          <p:cNvSpPr txBox="1">
            <a:spLocks/>
          </p:cNvSpPr>
          <p:nvPr/>
        </p:nvSpPr>
        <p:spPr>
          <a:xfrm>
            <a:off x="402289" y="205979"/>
            <a:ext cx="5719668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chemeClr val="bg1"/>
                </a:solidFill>
                <a:latin typeface="Gotham Black"/>
                <a:ea typeface="+mj-ea"/>
                <a:cs typeface="Gotham Black"/>
              </a:defRPr>
            </a:lvl1pPr>
          </a:lstStyle>
          <a:p>
            <a:r>
              <a:rPr lang="fr-FR" dirty="0" err="1">
                <a:solidFill>
                  <a:srgbClr val="9CC32A"/>
                </a:solidFill>
              </a:rPr>
              <a:t>Pictos</a:t>
            </a:r>
            <a:r>
              <a:rPr lang="fr-FR" dirty="0">
                <a:solidFill>
                  <a:srgbClr val="9CC32A"/>
                </a:solidFill>
              </a:rPr>
              <a:t> utiles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16FB90B-CBDB-4560-B523-C1295BC21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0935" y="2641199"/>
            <a:ext cx="741446" cy="77152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CE6A04E-A87A-465C-9EC4-739CD660B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564" y="2644356"/>
            <a:ext cx="776565" cy="78117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65AB7A2-1115-44B0-8155-BEFCD79167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854" y="2566568"/>
            <a:ext cx="945779" cy="9032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444A220-399E-4D85-9AB9-0772929C62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1002" y="2620403"/>
            <a:ext cx="873029" cy="86218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0EC5C94-B547-4433-B8CD-7CC3CEE6CD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708" t="19389" r="17931" b="65604"/>
          <a:stretch/>
        </p:blipFill>
        <p:spPr>
          <a:xfrm>
            <a:off x="2786618" y="1518795"/>
            <a:ext cx="880045" cy="10248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71E0AEA-6B4D-4C8E-BF1D-4456BF70BA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900" t="40909" r="67311" b="45933"/>
          <a:stretch/>
        </p:blipFill>
        <p:spPr>
          <a:xfrm>
            <a:off x="5621823" y="1518794"/>
            <a:ext cx="992213" cy="94797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A9ABDD2-1DA4-4AC0-984F-D0C3CD8FD21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153" t="4656" r="52806" b="79925"/>
          <a:stretch/>
        </p:blipFill>
        <p:spPr>
          <a:xfrm>
            <a:off x="3669647" y="1495902"/>
            <a:ext cx="945779" cy="107685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D2533F4-C9CF-4A52-888E-607885B203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900" t="19571" r="66142" b="65675"/>
          <a:stretch/>
        </p:blipFill>
        <p:spPr>
          <a:xfrm>
            <a:off x="5601319" y="2495605"/>
            <a:ext cx="1016174" cy="103920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40A064D-0C2E-4685-9935-E7DC145A93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6061" y="1591788"/>
            <a:ext cx="921801" cy="94259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61C9E3C-0557-4513-B56F-712FAA9E51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6199" y="1641035"/>
            <a:ext cx="808031" cy="82705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1C8E8F9-5665-4645-A0EC-42D5D11BA7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48377" y="3580738"/>
            <a:ext cx="773185" cy="77318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E661E55-C4FC-4056-8D2F-114E0A4711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26088" y="3690228"/>
            <a:ext cx="664041" cy="52003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36E72B1-FCBE-41E5-844E-6019317ACF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86199" y="3546565"/>
            <a:ext cx="873029" cy="807358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B74AC8DF-3CB7-44A1-BD57-5593D12D99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54992" y="3484623"/>
            <a:ext cx="876288" cy="87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71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00418-56FE-D0E3-0091-E65BD4AC0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277AACB-A299-BE2E-203D-FF374DC90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653645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Gotham Book" pitchFamily="50" charset="0"/>
              <a:buChar char="»"/>
            </a:pPr>
            <a:r>
              <a:rPr lang="fr-FR" sz="1600" b="1" dirty="0">
                <a:latin typeface="Gotham Book" pitchFamily="50" charset="0"/>
                <a:cs typeface="Gotham Book" pitchFamily="50" charset="0"/>
              </a:rPr>
              <a:t>Le « carnet de bord »</a:t>
            </a:r>
          </a:p>
          <a:p>
            <a:pPr marL="800100" lvl="1" indent="-342900">
              <a:buFont typeface="Gotham Book" pitchFamily="50" charset="0"/>
              <a:buChar char="»"/>
            </a:pPr>
            <a:r>
              <a:rPr lang="fr-FR" sz="1600" dirty="0">
                <a:latin typeface="Gotham Book" pitchFamily="50" charset="0"/>
                <a:cs typeface="Gotham Book" pitchFamily="50" charset="0"/>
              </a:rPr>
              <a:t>Il remplace le mémoire de cas cliniques pour </a:t>
            </a:r>
            <a:r>
              <a:rPr lang="fr-FR" sz="1600" b="1" dirty="0">
                <a:latin typeface="Gotham Book" pitchFamily="50" charset="0"/>
                <a:cs typeface="Gotham Book" pitchFamily="50" charset="0"/>
              </a:rPr>
              <a:t>valider votre stage </a:t>
            </a:r>
            <a:r>
              <a:rPr lang="fr-FR" sz="1600" dirty="0">
                <a:latin typeface="Gotham Book" pitchFamily="50" charset="0"/>
                <a:cs typeface="Gotham Book" pitchFamily="50" charset="0"/>
              </a:rPr>
              <a:t>hors UFR (France ou étranger).</a:t>
            </a:r>
          </a:p>
          <a:p>
            <a:pPr marL="800100" lvl="1" indent="-342900">
              <a:buFont typeface="Gotham Book" pitchFamily="50" charset="0"/>
              <a:buChar char="»"/>
            </a:pPr>
            <a:r>
              <a:rPr lang="fr-FR" sz="1600" dirty="0">
                <a:latin typeface="Gotham Book" pitchFamily="50" charset="0"/>
                <a:cs typeface="Gotham Book" pitchFamily="50" charset="0"/>
              </a:rPr>
              <a:t>Son objectif est de résumer sur une trame standardisée votre séjour/stage. Il pourra être </a:t>
            </a:r>
            <a:r>
              <a:rPr lang="fr-FR" sz="1600" b="1" dirty="0">
                <a:latin typeface="Gotham Book" pitchFamily="50" charset="0"/>
                <a:cs typeface="Gotham Book" pitchFamily="50" charset="0"/>
              </a:rPr>
              <a:t>diffusé avec votre accord</a:t>
            </a:r>
            <a:r>
              <a:rPr lang="fr-FR" sz="1600" dirty="0">
                <a:latin typeface="Gotham Book" pitchFamily="50" charset="0"/>
                <a:cs typeface="Gotham Book" pitchFamily="50" charset="0"/>
              </a:rPr>
              <a:t>, à vos collègues en recherche de stage hors UFR.</a:t>
            </a:r>
          </a:p>
          <a:p>
            <a:pPr marL="800100" lvl="1" indent="-342900">
              <a:buFont typeface="Gotham Book" pitchFamily="50" charset="0"/>
              <a:buChar char="»"/>
            </a:pPr>
            <a:r>
              <a:rPr lang="fr-FR" sz="1600" dirty="0">
                <a:latin typeface="Gotham Book" pitchFamily="50" charset="0"/>
                <a:cs typeface="Gotham Book" pitchFamily="50" charset="0"/>
              </a:rPr>
              <a:t>Chaque année les 3 meilleurs « carnets de bord » seront mis à l’honneur sur la page web « Mobilité » du site internet de l’UFR Simone Veil – Santé.</a:t>
            </a:r>
            <a:endParaRPr lang="fr-FR" sz="1600" dirty="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  <a:p>
            <a:pPr lvl="1"/>
            <a:endParaRPr lang="fr-FR" sz="1600" dirty="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  <a:p>
            <a:pPr marL="342900" indent="-342900">
              <a:buFont typeface="Gotham Book" pitchFamily="50" charset="0"/>
              <a:buChar char="»"/>
            </a:pPr>
            <a:r>
              <a:rPr lang="fr-FR" sz="1600" b="1" dirty="0">
                <a:latin typeface="Gotham Book" pitchFamily="50" charset="0"/>
                <a:cs typeface="Gotham Book" pitchFamily="50" charset="0"/>
              </a:rPr>
              <a:t>Diapositives « consignes » (thème vert)</a:t>
            </a:r>
          </a:p>
          <a:p>
            <a:pPr marL="800100" lvl="1" indent="-342900">
              <a:buFont typeface="Gotham Book" pitchFamily="50" charset="0"/>
              <a:buChar char="»"/>
            </a:pPr>
            <a:r>
              <a:rPr lang="fr-FR" sz="1600" dirty="0">
                <a:latin typeface="Gotham Book" pitchFamily="50" charset="0"/>
                <a:cs typeface="Gotham Book" pitchFamily="50" charset="0"/>
              </a:rPr>
              <a:t>Ces diapositives vous guident dans la création de votre carnet de bord.</a:t>
            </a:r>
          </a:p>
          <a:p>
            <a:pPr marL="800100" lvl="1" indent="-342900">
              <a:buFont typeface="Gotham Book" pitchFamily="50" charset="0"/>
              <a:buChar char="»"/>
            </a:pPr>
            <a:r>
              <a:rPr lang="fr-FR" sz="1600" b="1" dirty="0">
                <a:latin typeface="Gotham Book" pitchFamily="50" charset="0"/>
                <a:cs typeface="Gotham Book" pitchFamily="50" charset="0"/>
              </a:rPr>
              <a:t>Elles devront être </a:t>
            </a:r>
            <a:r>
              <a:rPr lang="fr-FR" sz="1600" b="1" u="sng" dirty="0">
                <a:latin typeface="Gotham Book" pitchFamily="50" charset="0"/>
                <a:cs typeface="Gotham Book" pitchFamily="50" charset="0"/>
              </a:rPr>
              <a:t>supprimées avant d’enregistrer</a:t>
            </a:r>
            <a:r>
              <a:rPr lang="fr-FR" sz="1600" b="1" dirty="0">
                <a:latin typeface="Gotham Book" pitchFamily="50" charset="0"/>
                <a:cs typeface="Gotham Book" pitchFamily="50" charset="0"/>
              </a:rPr>
              <a:t> la version définitive.</a:t>
            </a:r>
          </a:p>
          <a:p>
            <a:pPr lvl="1"/>
            <a:endParaRPr lang="fr-FR" sz="1600" b="1" dirty="0">
              <a:latin typeface="Gotham Book" pitchFamily="50" charset="0"/>
              <a:cs typeface="Gotham Book" pitchFamily="50" charset="0"/>
            </a:endParaRPr>
          </a:p>
          <a:p>
            <a:pPr marL="342900" indent="-342900">
              <a:buFont typeface="Gotham Book" pitchFamily="50" charset="0"/>
              <a:buChar char="»"/>
            </a:pPr>
            <a:r>
              <a:rPr lang="fr-FR" sz="1600" b="1" dirty="0">
                <a:latin typeface="Gotham Book" pitchFamily="50" charset="0"/>
                <a:cs typeface="Gotham Book" pitchFamily="50" charset="0"/>
              </a:rPr>
              <a:t>Diapositives « carnet de bord » (thème bleu)</a:t>
            </a:r>
          </a:p>
          <a:p>
            <a:pPr marL="800100" lvl="1" indent="-342900">
              <a:buFont typeface="Gotham Book" pitchFamily="50" charset="0"/>
              <a:buChar char="»"/>
            </a:pPr>
            <a:r>
              <a:rPr lang="fr-FR" sz="1600" dirty="0">
                <a:latin typeface="Gotham Book" pitchFamily="50" charset="0"/>
                <a:cs typeface="Gotham Book" pitchFamily="50" charset="0"/>
              </a:rPr>
              <a:t>Ce sont les </a:t>
            </a:r>
            <a:r>
              <a:rPr lang="fr-FR" sz="1600" b="1" dirty="0">
                <a:latin typeface="Gotham Book" pitchFamily="50" charset="0"/>
                <a:cs typeface="Gotham Book" pitchFamily="50" charset="0"/>
              </a:rPr>
              <a:t>diapositives à compléter </a:t>
            </a:r>
            <a:r>
              <a:rPr lang="fr-FR" sz="1600" dirty="0">
                <a:latin typeface="Gotham Book" pitchFamily="50" charset="0"/>
                <a:cs typeface="Gotham Book" pitchFamily="50" charset="0"/>
              </a:rPr>
              <a:t>en respectant scrupuleusement les consignes.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53D648F-41E6-393C-837F-7A8D4C822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Gotham Bold" pitchFamily="50" charset="0"/>
                <a:cs typeface="Gotham Bold" pitchFamily="50" charset="0"/>
              </a:rPr>
              <a:t>Pour commencer</a:t>
            </a:r>
          </a:p>
        </p:txBody>
      </p:sp>
    </p:spTree>
    <p:extLst>
      <p:ext uri="{BB962C8B-B14F-4D97-AF65-F5344CB8AC3E}">
        <p14:creationId xmlns:p14="http://schemas.microsoft.com/office/powerpoint/2010/main" val="1574420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64A0F-7C60-548A-459F-3E9557A20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E4A18118-CB40-883A-8E02-00F9576155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342900" indent="-342900">
              <a:buFont typeface="Gotham Book" pitchFamily="50" charset="0"/>
              <a:buChar char="»"/>
            </a:pPr>
            <a:r>
              <a:rPr lang="fr-FR" b="1" dirty="0">
                <a:latin typeface="Gotham Book" pitchFamily="50" charset="0"/>
                <a:cs typeface="Gotham Book" pitchFamily="50" charset="0"/>
              </a:rPr>
              <a:t>Première diapositive</a:t>
            </a:r>
          </a:p>
          <a:p>
            <a:pPr marL="800100" lvl="1" indent="-342900">
              <a:buFont typeface="Gotham Book" pitchFamily="50" charset="0"/>
              <a:buChar char="»"/>
            </a:pPr>
            <a:r>
              <a:rPr lang="fr-FR" dirty="0">
                <a:latin typeface="Gotham Book" pitchFamily="50" charset="0"/>
                <a:cs typeface="Gotham Book" pitchFamily="50" charset="0"/>
              </a:rPr>
              <a:t>Faire figurer le service d’accueil, </a:t>
            </a:r>
            <a:r>
              <a:rPr lang="fr-FR" b="1" dirty="0">
                <a:latin typeface="Gotham Book" pitchFamily="50" charset="0"/>
                <a:cs typeface="Gotham Book" pitchFamily="50" charset="0"/>
              </a:rPr>
              <a:t>le nom de la personne à contacter pour demander un stage et son mail</a:t>
            </a:r>
            <a:r>
              <a:rPr lang="fr-FR" dirty="0">
                <a:latin typeface="Gotham Book" pitchFamily="50" charset="0"/>
                <a:cs typeface="Gotham Book" pitchFamily="50" charset="0"/>
              </a:rPr>
              <a:t>, la ville et le pays</a:t>
            </a:r>
          </a:p>
          <a:p>
            <a:pPr marL="800100" lvl="1" indent="-342900">
              <a:buFont typeface="Gotham Book" pitchFamily="50" charset="0"/>
              <a:buChar char="»"/>
            </a:pPr>
            <a:r>
              <a:rPr lang="fr-FR" dirty="0">
                <a:solidFill>
                  <a:schemeClr val="tx1"/>
                </a:solidFill>
                <a:latin typeface="Gotham Book" pitchFamily="50" charset="0"/>
                <a:cs typeface="Gotham Book" pitchFamily="50" charset="0"/>
              </a:rPr>
              <a:t>Faire figurer vos nom, prénom, promotion &amp; année du départ</a:t>
            </a:r>
          </a:p>
          <a:p>
            <a:pPr marL="800100" lvl="1" indent="-342900">
              <a:buFont typeface="Gotham Book" pitchFamily="50" charset="0"/>
              <a:buChar char="»"/>
            </a:pPr>
            <a:r>
              <a:rPr lang="fr-FR" dirty="0">
                <a:solidFill>
                  <a:schemeClr val="tx1"/>
                </a:solidFill>
                <a:latin typeface="Gotham Book" pitchFamily="50" charset="0"/>
                <a:cs typeface="Gotham Book" pitchFamily="50" charset="0"/>
              </a:rPr>
              <a:t>+/- Insérer : photographie, logo de l’hôpital</a:t>
            </a:r>
          </a:p>
          <a:p>
            <a:pPr marL="800100" lvl="1" indent="-342900">
              <a:buFont typeface="Gotham Book" pitchFamily="50" charset="0"/>
              <a:buChar char="»"/>
            </a:pPr>
            <a:endParaRPr lang="fr-FR" b="1" dirty="0">
              <a:solidFill>
                <a:schemeClr val="tx1"/>
              </a:solidFill>
              <a:latin typeface="Gotham Book" pitchFamily="50" charset="0"/>
              <a:cs typeface="Gotham Book" pitchFamily="50" charset="0"/>
            </a:endParaRPr>
          </a:p>
          <a:p>
            <a:pPr marL="342900" indent="-342900">
              <a:buFont typeface="Gotham Book" pitchFamily="50" charset="0"/>
              <a:buChar char="»"/>
            </a:pPr>
            <a:r>
              <a:rPr lang="fr-FR" b="1" dirty="0">
                <a:latin typeface="Gotham Book" pitchFamily="50" charset="0"/>
                <a:cs typeface="Gotham Book" pitchFamily="50" charset="0"/>
              </a:rPr>
              <a:t>Diapositive « Pays &amp; ville » </a:t>
            </a:r>
          </a:p>
          <a:p>
            <a:pPr marL="800100" lvl="1" indent="-342900">
              <a:buFont typeface="Gotham Book" pitchFamily="50" charset="0"/>
              <a:buChar char="»"/>
            </a:pPr>
            <a:r>
              <a:rPr lang="fr-FR" dirty="0">
                <a:latin typeface="Gotham Book" pitchFamily="50" charset="0"/>
                <a:cs typeface="Gotham Book" pitchFamily="50" charset="0"/>
              </a:rPr>
              <a:t>Décrire la ville et le pays, modalités d’accès, visites incontournables… </a:t>
            </a:r>
          </a:p>
          <a:p>
            <a:pPr marL="800100" lvl="1" indent="-342900">
              <a:buFont typeface="Gotham Book" pitchFamily="50" charset="0"/>
              <a:buChar char="»"/>
            </a:pPr>
            <a:r>
              <a:rPr lang="fr-FR" dirty="0">
                <a:latin typeface="Gotham Book" pitchFamily="50" charset="0"/>
                <a:cs typeface="Gotham Book" pitchFamily="50" charset="0"/>
              </a:rPr>
              <a:t>+/- Insérer : photographies</a:t>
            </a:r>
          </a:p>
          <a:p>
            <a:pPr marL="800100" lvl="1" indent="-342900">
              <a:buFont typeface="Gotham Book" pitchFamily="50" charset="0"/>
              <a:buChar char="»"/>
            </a:pPr>
            <a:endParaRPr lang="fr-FR" b="1" dirty="0">
              <a:latin typeface="Gotham Book" pitchFamily="50" charset="0"/>
              <a:cs typeface="Gotham Book" pitchFamily="50" charset="0"/>
            </a:endParaRPr>
          </a:p>
          <a:p>
            <a:pPr marL="342900" indent="-342900">
              <a:buFont typeface="Gotham Book" pitchFamily="50" charset="0"/>
              <a:buChar char="»"/>
            </a:pPr>
            <a:r>
              <a:rPr lang="fr-FR" b="1" dirty="0">
                <a:latin typeface="Gotham Book" pitchFamily="50" charset="0"/>
                <a:cs typeface="Gotham Book" pitchFamily="50" charset="0"/>
              </a:rPr>
              <a:t>Diapositive « Hôpital d’accueil » </a:t>
            </a:r>
          </a:p>
          <a:p>
            <a:pPr marL="800100" lvl="1" indent="-342900">
              <a:buFont typeface="Gotham Book" pitchFamily="50" charset="0"/>
              <a:buChar char="»"/>
            </a:pPr>
            <a:r>
              <a:rPr lang="fr-FR" dirty="0">
                <a:latin typeface="Gotham Book" pitchFamily="50" charset="0"/>
                <a:cs typeface="Gotham Book" pitchFamily="50" charset="0"/>
              </a:rPr>
              <a:t>Descriptif de la structure, </a:t>
            </a:r>
            <a:r>
              <a:rPr lang="fr-FR" b="1" dirty="0">
                <a:latin typeface="Gotham Book" pitchFamily="50" charset="0"/>
                <a:cs typeface="Gotham Book" pitchFamily="50" charset="0"/>
              </a:rPr>
              <a:t>le mail du Bureau des Affaires Médicales (BAM) </a:t>
            </a:r>
            <a:r>
              <a:rPr lang="fr-FR" dirty="0">
                <a:latin typeface="Gotham Book" pitchFamily="50" charset="0"/>
                <a:cs typeface="Gotham Book" pitchFamily="50" charset="0"/>
              </a:rPr>
              <a:t>qui vous a donné l’accord de stage</a:t>
            </a:r>
          </a:p>
          <a:p>
            <a:pPr marL="800100" lvl="1" indent="-342900">
              <a:buFont typeface="Gotham Book" pitchFamily="50" charset="0"/>
              <a:buChar char="»"/>
            </a:pPr>
            <a:r>
              <a:rPr lang="fr-FR" dirty="0">
                <a:latin typeface="Gotham Book" pitchFamily="50" charset="0"/>
                <a:cs typeface="Gotham Book" pitchFamily="50" charset="0"/>
              </a:rPr>
              <a:t>+/- Insérer : photographies, logo de l’hôpital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697E7CD-F9E2-5EA9-EA84-A75B60456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Gotham Bold" pitchFamily="50" charset="0"/>
                <a:cs typeface="Gotham Bold" pitchFamily="50" charset="0"/>
              </a:rPr>
              <a:t>Diapositives (1/2)</a:t>
            </a:r>
          </a:p>
        </p:txBody>
      </p:sp>
    </p:spTree>
    <p:extLst>
      <p:ext uri="{BB962C8B-B14F-4D97-AF65-F5344CB8AC3E}">
        <p14:creationId xmlns:p14="http://schemas.microsoft.com/office/powerpoint/2010/main" val="4051302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64A0F-7C60-548A-459F-3E9557A20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E4A18118-CB40-883A-8E02-00F957615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200151"/>
            <a:ext cx="8469444" cy="3394472"/>
          </a:xfrm>
        </p:spPr>
        <p:txBody>
          <a:bodyPr>
            <a:normAutofit fontScale="62500" lnSpcReduction="20000"/>
          </a:bodyPr>
          <a:lstStyle/>
          <a:p>
            <a:pPr marL="342900" indent="-342900">
              <a:buFont typeface="Gotham Book" pitchFamily="50" charset="0"/>
              <a:buChar char="»"/>
            </a:pPr>
            <a:r>
              <a:rPr lang="fr-FR" b="1" dirty="0">
                <a:latin typeface="Gotham Book" pitchFamily="50" charset="0"/>
                <a:cs typeface="Gotham Book" pitchFamily="50" charset="0"/>
              </a:rPr>
              <a:t>Diapositive « Service d’accueil » </a:t>
            </a:r>
          </a:p>
          <a:p>
            <a:pPr marL="800100" lvl="1" indent="-342900">
              <a:buFont typeface="Gotham Book" pitchFamily="50" charset="0"/>
              <a:buChar char="»"/>
            </a:pPr>
            <a:r>
              <a:rPr lang="fr-FR" dirty="0">
                <a:latin typeface="Gotham Book" pitchFamily="50" charset="0"/>
                <a:cs typeface="Gotham Book" pitchFamily="50" charset="0"/>
              </a:rPr>
              <a:t>Spécialité, organisation, missions confiées, actes réalisées…</a:t>
            </a:r>
          </a:p>
          <a:p>
            <a:pPr marL="800100" lvl="1" indent="-342900">
              <a:buFont typeface="Gotham Book" pitchFamily="50" charset="0"/>
              <a:buChar char="»"/>
            </a:pPr>
            <a:endParaRPr lang="fr-FR" b="1" dirty="0">
              <a:latin typeface="Gotham Book" pitchFamily="50" charset="0"/>
              <a:cs typeface="Gotham Book" pitchFamily="50" charset="0"/>
            </a:endParaRPr>
          </a:p>
          <a:p>
            <a:pPr marL="342900" indent="-342900">
              <a:buFont typeface="Gotham Book" pitchFamily="50" charset="0"/>
              <a:buChar char="»"/>
            </a:pPr>
            <a:r>
              <a:rPr lang="fr-FR" b="1" dirty="0">
                <a:latin typeface="Gotham Book" pitchFamily="50" charset="0"/>
                <a:cs typeface="Gotham Book" pitchFamily="50" charset="0"/>
              </a:rPr>
              <a:t>Diapositive « Pourquoi je recommande cette mobilité » </a:t>
            </a:r>
          </a:p>
          <a:p>
            <a:pPr marL="800100" lvl="1" indent="-342900">
              <a:buFont typeface="Gotham Book" pitchFamily="50" charset="0"/>
              <a:buChar char="»"/>
            </a:pPr>
            <a:r>
              <a:rPr lang="fr-FR" dirty="0">
                <a:latin typeface="Gotham Book" pitchFamily="50" charset="0"/>
                <a:cs typeface="Gotham Book" pitchFamily="50" charset="0"/>
              </a:rPr>
              <a:t>Lister les points positifs &amp; avertissements en lien avec votre expérience de mobilité</a:t>
            </a:r>
          </a:p>
          <a:p>
            <a:pPr marL="800100" lvl="1" indent="-342900">
              <a:buFont typeface="Gotham Book" pitchFamily="50" charset="0"/>
              <a:buChar char="»"/>
            </a:pPr>
            <a:endParaRPr lang="fr-FR" b="1" dirty="0">
              <a:latin typeface="Gotham Book" pitchFamily="50" charset="0"/>
              <a:cs typeface="Gotham Book" pitchFamily="50" charset="0"/>
            </a:endParaRPr>
          </a:p>
          <a:p>
            <a:pPr marL="342900" indent="-342900">
              <a:buFont typeface="Gotham Book" pitchFamily="50" charset="0"/>
              <a:buChar char="»"/>
            </a:pPr>
            <a:r>
              <a:rPr lang="fr-FR" b="1" dirty="0">
                <a:latin typeface="Gotham Book" pitchFamily="50" charset="0"/>
                <a:cs typeface="Gotham Book" pitchFamily="50" charset="0"/>
              </a:rPr>
              <a:t>Diapositive « Conseil aux voyageurs »</a:t>
            </a:r>
          </a:p>
          <a:p>
            <a:pPr marL="800100" lvl="1" indent="-342900">
              <a:buFont typeface="Gotham Book" pitchFamily="50" charset="0"/>
              <a:buChar char="»"/>
            </a:pPr>
            <a:r>
              <a:rPr lang="fr-FR" dirty="0">
                <a:latin typeface="Gotham Book" pitchFamily="50" charset="0"/>
                <a:cs typeface="Gotham Book" pitchFamily="50" charset="0"/>
              </a:rPr>
              <a:t>Donner le maximum de conseils pour faciliter la venue de futures collègues ! </a:t>
            </a:r>
            <a:r>
              <a:rPr lang="fr-FR" sz="1900" dirty="0">
                <a:latin typeface="Gotham Book" pitchFamily="50" charset="0"/>
                <a:cs typeface="Gotham Book" pitchFamily="50" charset="0"/>
              </a:rPr>
              <a:t>Contact, accessibilité, précautions, comment trouver un logement, à ne pas manquer…</a:t>
            </a:r>
          </a:p>
          <a:p>
            <a:pPr marL="800100" lvl="1" indent="-342900">
              <a:buFont typeface="Gotham Book" pitchFamily="50" charset="0"/>
              <a:buChar char="»"/>
            </a:pPr>
            <a:endParaRPr lang="fr-FR" b="1" dirty="0">
              <a:latin typeface="Gotham Book" pitchFamily="50" charset="0"/>
              <a:cs typeface="Gotham Book" pitchFamily="50" charset="0"/>
            </a:endParaRPr>
          </a:p>
          <a:p>
            <a:pPr marL="342900" indent="-342900">
              <a:buFont typeface="Gotham Book" pitchFamily="50" charset="0"/>
              <a:buChar char="»"/>
            </a:pPr>
            <a:r>
              <a:rPr lang="fr-FR" b="1" dirty="0">
                <a:latin typeface="Gotham Book" pitchFamily="50" charset="0"/>
                <a:cs typeface="Gotham Book" pitchFamily="50" charset="0"/>
              </a:rPr>
              <a:t>Diapositive « Galerie »</a:t>
            </a:r>
          </a:p>
          <a:p>
            <a:pPr marL="800100" lvl="1" indent="-342900">
              <a:buFont typeface="Gotham Book" pitchFamily="50" charset="0"/>
              <a:buChar char="»"/>
            </a:pPr>
            <a:r>
              <a:rPr lang="fr-FR" dirty="0">
                <a:latin typeface="Gotham Book" pitchFamily="50" charset="0"/>
                <a:cs typeface="Gotham Book" pitchFamily="50" charset="0"/>
              </a:rPr>
              <a:t>Lâchez-vous sur les photos souvenirs </a:t>
            </a:r>
            <a:r>
              <a:rPr lang="fr-FR" dirty="0">
                <a:latin typeface="Gotham Book" pitchFamily="50" charset="0"/>
                <a:cs typeface="Gotham Book" pitchFamily="50" charset="0"/>
                <a:sym typeface="Wingdings" panose="05000000000000000000" pitchFamily="2" charset="2"/>
              </a:rPr>
              <a:t></a:t>
            </a:r>
            <a:endParaRPr lang="fr-FR" dirty="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697E7CD-F9E2-5EA9-EA84-A75B60456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Gotham Bold" pitchFamily="50" charset="0"/>
                <a:cs typeface="Gotham Bold" pitchFamily="50" charset="0"/>
              </a:rPr>
              <a:t>Diapositives (2/2)</a:t>
            </a:r>
          </a:p>
        </p:txBody>
      </p:sp>
    </p:spTree>
    <p:extLst>
      <p:ext uri="{BB962C8B-B14F-4D97-AF65-F5344CB8AC3E}">
        <p14:creationId xmlns:p14="http://schemas.microsoft.com/office/powerpoint/2010/main" val="634603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EB10F1-AACD-49B5-9B8D-1D10963670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7937" y="3145631"/>
            <a:ext cx="6792857" cy="1628735"/>
          </a:xfrm>
        </p:spPr>
        <p:txBody>
          <a:bodyPr/>
          <a:lstStyle/>
          <a:p>
            <a:r>
              <a:rPr lang="fr-FR" b="1" dirty="0">
                <a:latin typeface="Gotham Book" pitchFamily="50" charset="0"/>
                <a:cs typeface="Gotham Book" pitchFamily="50" charset="0"/>
              </a:rPr>
              <a:t>NOM Prénom </a:t>
            </a:r>
          </a:p>
          <a:p>
            <a:r>
              <a:rPr lang="fr-FR" b="1" dirty="0">
                <a:latin typeface="Gotham Book" pitchFamily="50" charset="0"/>
                <a:cs typeface="Gotham Book" pitchFamily="50" charset="0"/>
              </a:rPr>
              <a:t>Promotion </a:t>
            </a:r>
          </a:p>
          <a:p>
            <a:r>
              <a:rPr lang="fr-FR" b="1" dirty="0">
                <a:latin typeface="Gotham Book" pitchFamily="50" charset="0"/>
                <a:cs typeface="Gotham Book" pitchFamily="50" charset="0"/>
              </a:rPr>
              <a:t>Année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22C5129-F4A3-4066-9DF2-25B4EDC8B620}"/>
              </a:ext>
            </a:extLst>
          </p:cNvPr>
          <p:cNvSpPr txBox="1"/>
          <p:nvPr/>
        </p:nvSpPr>
        <p:spPr>
          <a:xfrm>
            <a:off x="928688" y="1440152"/>
            <a:ext cx="56578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5493"/>
                </a:solidFill>
                <a:latin typeface="Gotham Bold" pitchFamily="50" charset="0"/>
                <a:cs typeface="Gotham Bold" pitchFamily="50" charset="0"/>
              </a:rPr>
              <a:t>Service</a:t>
            </a:r>
          </a:p>
          <a:p>
            <a:r>
              <a:rPr lang="fr-FR" sz="2800" b="1" dirty="0">
                <a:solidFill>
                  <a:srgbClr val="005493"/>
                </a:solidFill>
                <a:latin typeface="Gotham Bold" pitchFamily="50" charset="0"/>
                <a:cs typeface="Gotham Bold" pitchFamily="50" charset="0"/>
              </a:rPr>
              <a:t>Ville</a:t>
            </a:r>
          </a:p>
          <a:p>
            <a:r>
              <a:rPr lang="fr-FR" sz="2800" b="1" dirty="0">
                <a:solidFill>
                  <a:srgbClr val="005493"/>
                </a:solidFill>
                <a:latin typeface="Gotham Bold" pitchFamily="50" charset="0"/>
                <a:cs typeface="Gotham Bold" pitchFamily="50" charset="0"/>
              </a:rPr>
              <a:t>Pays</a:t>
            </a:r>
          </a:p>
        </p:txBody>
      </p:sp>
    </p:spTree>
    <p:extLst>
      <p:ext uri="{BB962C8B-B14F-4D97-AF65-F5344CB8AC3E}">
        <p14:creationId xmlns:p14="http://schemas.microsoft.com/office/powerpoint/2010/main" val="2754390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B588CB02-3719-42A7-AFBA-34D5976B0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Gotham Book" pitchFamily="50" charset="0"/>
              <a:buChar char="»"/>
            </a:pPr>
            <a:r>
              <a:rPr lang="fr-FR" dirty="0">
                <a:latin typeface="Gotham Book" pitchFamily="50" charset="0"/>
                <a:cs typeface="Gotham Book" pitchFamily="50" charset="0"/>
              </a:rPr>
              <a:t>Descriptif de la destination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518CACF-5EEE-41B8-85B3-F9A39C87216A}"/>
              </a:ext>
            </a:extLst>
          </p:cNvPr>
          <p:cNvSpPr txBox="1"/>
          <p:nvPr/>
        </p:nvSpPr>
        <p:spPr>
          <a:xfrm>
            <a:off x="457200" y="371475"/>
            <a:ext cx="5657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Ville &amp; Pays</a:t>
            </a:r>
          </a:p>
        </p:txBody>
      </p:sp>
    </p:spTree>
    <p:extLst>
      <p:ext uri="{BB962C8B-B14F-4D97-AF65-F5344CB8AC3E}">
        <p14:creationId xmlns:p14="http://schemas.microsoft.com/office/powerpoint/2010/main" val="1914492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B588CB02-3719-42A7-AFBA-34D5976B0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Gotham Book" pitchFamily="50" charset="0"/>
              <a:buChar char="»"/>
            </a:pPr>
            <a:r>
              <a:rPr lang="fr-FR" dirty="0">
                <a:latin typeface="Gotham Book" pitchFamily="50" charset="0"/>
                <a:cs typeface="Gotham Book" pitchFamily="50" charset="0"/>
              </a:rPr>
              <a:t>Descriptif de la structure, Coordonnées de contact pour obtenir un stage +++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518CACF-5EEE-41B8-85B3-F9A39C87216A}"/>
              </a:ext>
            </a:extLst>
          </p:cNvPr>
          <p:cNvSpPr txBox="1"/>
          <p:nvPr/>
        </p:nvSpPr>
        <p:spPr>
          <a:xfrm>
            <a:off x="457200" y="371475"/>
            <a:ext cx="5657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Hôpital d’accueil</a:t>
            </a:r>
          </a:p>
        </p:txBody>
      </p:sp>
    </p:spTree>
    <p:extLst>
      <p:ext uri="{BB962C8B-B14F-4D97-AF65-F5344CB8AC3E}">
        <p14:creationId xmlns:p14="http://schemas.microsoft.com/office/powerpoint/2010/main" val="688291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B588CB02-3719-42A7-AFBA-34D5976B0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Gotham Book" pitchFamily="50" charset="0"/>
              <a:buChar char="»"/>
            </a:pPr>
            <a:r>
              <a:rPr lang="fr-FR" dirty="0">
                <a:latin typeface="Gotham Book" pitchFamily="50" charset="0"/>
                <a:cs typeface="Gotham Book" pitchFamily="50" charset="0"/>
              </a:rPr>
              <a:t>Descriptif du service, nom de la cheffe ou du chef de service notamment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518CACF-5EEE-41B8-85B3-F9A39C87216A}"/>
              </a:ext>
            </a:extLst>
          </p:cNvPr>
          <p:cNvSpPr txBox="1"/>
          <p:nvPr/>
        </p:nvSpPr>
        <p:spPr>
          <a:xfrm>
            <a:off x="457200" y="371475"/>
            <a:ext cx="5657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Service d’accueil</a:t>
            </a:r>
          </a:p>
        </p:txBody>
      </p:sp>
    </p:spTree>
    <p:extLst>
      <p:ext uri="{BB962C8B-B14F-4D97-AF65-F5344CB8AC3E}">
        <p14:creationId xmlns:p14="http://schemas.microsoft.com/office/powerpoint/2010/main" val="688291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B588CB02-3719-42A7-AFBA-34D5976B0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Gotham Book" pitchFamily="50" charset="0"/>
              <a:buChar char="»"/>
            </a:pPr>
            <a:r>
              <a:rPr lang="fr-FR" dirty="0">
                <a:latin typeface="Gotham Book" pitchFamily="50" charset="0"/>
                <a:cs typeface="Gotham Book" pitchFamily="50" charset="0"/>
              </a:rPr>
              <a:t>Point positifs</a:t>
            </a:r>
          </a:p>
          <a:p>
            <a:pPr marL="342900" indent="-342900">
              <a:buFont typeface="Gotham Book" pitchFamily="50" charset="0"/>
              <a:buChar char="»"/>
            </a:pPr>
            <a:r>
              <a:rPr lang="fr-FR" dirty="0">
                <a:latin typeface="Gotham Book" pitchFamily="50" charset="0"/>
                <a:cs typeface="Gotham Book" pitchFamily="50" charset="0"/>
              </a:rPr>
              <a:t>Avertissements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518CACF-5EEE-41B8-85B3-F9A39C87216A}"/>
              </a:ext>
            </a:extLst>
          </p:cNvPr>
          <p:cNvSpPr txBox="1"/>
          <p:nvPr/>
        </p:nvSpPr>
        <p:spPr>
          <a:xfrm>
            <a:off x="457200" y="141486"/>
            <a:ext cx="4854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Pourquoi je recommande </a:t>
            </a:r>
          </a:p>
          <a:p>
            <a:r>
              <a:rPr lang="fr-FR" sz="28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cette mobilité</a:t>
            </a:r>
          </a:p>
        </p:txBody>
      </p:sp>
    </p:spTree>
    <p:extLst>
      <p:ext uri="{BB962C8B-B14F-4D97-AF65-F5344CB8AC3E}">
        <p14:creationId xmlns:p14="http://schemas.microsoft.com/office/powerpoint/2010/main" val="63682542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UVSQ">
      <a:dk1>
        <a:srgbClr val="3A3B3A"/>
      </a:dk1>
      <a:lt1>
        <a:sysClr val="window" lastClr="FFFFFF"/>
      </a:lt1>
      <a:dk2>
        <a:srgbClr val="FFF10B"/>
      </a:dk2>
      <a:lt2>
        <a:srgbClr val="EEA420"/>
      </a:lt2>
      <a:accent1>
        <a:srgbClr val="CB5147"/>
      </a:accent1>
      <a:accent2>
        <a:srgbClr val="009E8C"/>
      </a:accent2>
      <a:accent3>
        <a:srgbClr val="C7D739"/>
      </a:accent3>
      <a:accent4>
        <a:srgbClr val="5B518E"/>
      </a:accent4>
      <a:accent5>
        <a:srgbClr val="551257"/>
      </a:accent5>
      <a:accent6>
        <a:srgbClr val="0083A0"/>
      </a:accent6>
      <a:hlink>
        <a:srgbClr val="58A332"/>
      </a:hlink>
      <a:folHlink>
        <a:srgbClr val="50515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3114</TotalTime>
  <Words>528</Words>
  <Application>Microsoft Office PowerPoint</Application>
  <PresentationFormat>Affichage à l'écran (16:9)</PresentationFormat>
  <Paragraphs>73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9" baseType="lpstr">
      <vt:lpstr>Arial</vt:lpstr>
      <vt:lpstr>Calibri</vt:lpstr>
      <vt:lpstr>Gotham Black</vt:lpstr>
      <vt:lpstr>Gotham Bold</vt:lpstr>
      <vt:lpstr>Gotham Book</vt:lpstr>
      <vt:lpstr>Thème Office</vt:lpstr>
      <vt:lpstr>Présentation PowerPoint</vt:lpstr>
      <vt:lpstr>Pour commencer</vt:lpstr>
      <vt:lpstr>Diapositives (1/2)</vt:lpstr>
      <vt:lpstr>Diapositives (2/2)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Pour conclure</vt:lpstr>
      <vt:lpstr>Présentation PowerPoint</vt:lpstr>
    </vt:vector>
  </TitlesOfParts>
  <Company>UVSQ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Com Dircom</dc:creator>
  <cp:lastModifiedBy>Marie-Amandine Gripon</cp:lastModifiedBy>
  <cp:revision>305</cp:revision>
  <dcterms:created xsi:type="dcterms:W3CDTF">2018-06-28T14:08:28Z</dcterms:created>
  <dcterms:modified xsi:type="dcterms:W3CDTF">2025-06-30T13:54:25Z</dcterms:modified>
</cp:coreProperties>
</file>